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London" charset="1" panose="00000500000000000000"/>
      <p:regular r:id="rId14"/>
    </p:embeddedFont>
    <p:embeddedFont>
      <p:font typeface="Edinburgh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35383" y="-265489"/>
            <a:ext cx="10001577" cy="10552489"/>
          </a:xfrm>
          <a:custGeom>
            <a:avLst/>
            <a:gdLst/>
            <a:ahLst/>
            <a:cxnLst/>
            <a:rect r="r" b="b" t="t" l="l"/>
            <a:pathLst>
              <a:path h="10552489" w="10001577">
                <a:moveTo>
                  <a:pt x="0" y="0"/>
                </a:moveTo>
                <a:lnTo>
                  <a:pt x="10001577" y="0"/>
                </a:lnTo>
                <a:lnTo>
                  <a:pt x="10001577" y="10552489"/>
                </a:lnTo>
                <a:lnTo>
                  <a:pt x="0" y="10552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29" t="0" r="-4093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961572"/>
            <a:ext cx="9525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414725" y="3458048"/>
            <a:ext cx="10177462" cy="2930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7"/>
              </a:lnSpc>
            </a:pPr>
            <a:r>
              <a:rPr lang="en-US" sz="8362">
                <a:solidFill>
                  <a:srgbClr val="FFFFFF"/>
                </a:solidFill>
                <a:latin typeface="London"/>
              </a:rPr>
              <a:t>Expressing opinion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B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95818" y="1026319"/>
            <a:ext cx="6811663" cy="7975858"/>
            <a:chOff x="0" y="0"/>
            <a:chExt cx="9082218" cy="106344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082218" cy="10634477"/>
            </a:xfrm>
            <a:custGeom>
              <a:avLst/>
              <a:gdLst/>
              <a:ahLst/>
              <a:cxnLst/>
              <a:rect r="r" b="b" t="t" l="l"/>
              <a:pathLst>
                <a:path h="10634477" w="9082218">
                  <a:moveTo>
                    <a:pt x="0" y="0"/>
                  </a:moveTo>
                  <a:lnTo>
                    <a:pt x="9082218" y="0"/>
                  </a:lnTo>
                  <a:lnTo>
                    <a:pt x="9082218" y="10634477"/>
                  </a:lnTo>
                  <a:lnTo>
                    <a:pt x="0" y="10634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9" t="0" r="-29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3353114" y="1286759"/>
              <a:ext cx="2497772" cy="600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FFFFFF"/>
                  </a:solidFill>
                  <a:latin typeface="Kollektif"/>
                </a:rPr>
                <a:t>Runner-Up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80518" y="1028700"/>
            <a:ext cx="7232350" cy="3571875"/>
            <a:chOff x="0" y="0"/>
            <a:chExt cx="9643134" cy="47625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9643134" cy="4762500"/>
              <a:chOff x="0" y="0"/>
              <a:chExt cx="3249882" cy="16050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249882" cy="1605035"/>
              </a:xfrm>
              <a:custGeom>
                <a:avLst/>
                <a:gdLst/>
                <a:ahLst/>
                <a:cxnLst/>
                <a:rect r="r" b="b" t="t" l="l"/>
                <a:pathLst>
                  <a:path h="1605035" w="3249882">
                    <a:moveTo>
                      <a:pt x="3125422" y="1605035"/>
                    </a:moveTo>
                    <a:lnTo>
                      <a:pt x="124460" y="1605035"/>
                    </a:lnTo>
                    <a:cubicBezTo>
                      <a:pt x="55880" y="1605035"/>
                      <a:pt x="0" y="1549155"/>
                      <a:pt x="0" y="148057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25422" y="0"/>
                    </a:lnTo>
                    <a:cubicBezTo>
                      <a:pt x="3194002" y="0"/>
                      <a:pt x="3249882" y="55880"/>
                      <a:pt x="3249882" y="124460"/>
                    </a:cubicBezTo>
                    <a:lnTo>
                      <a:pt x="3249882" y="1480575"/>
                    </a:lnTo>
                    <a:cubicBezTo>
                      <a:pt x="3249882" y="1549155"/>
                      <a:pt x="3194002" y="1605035"/>
                      <a:pt x="3125422" y="160503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65325" y="543386"/>
              <a:ext cx="7171146" cy="2740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000000"/>
                  </a:solidFill>
                  <a:latin typeface="Kollektif"/>
                </a:rPr>
                <a:t>Best Argument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265325" y="3489168"/>
              <a:ext cx="6932128" cy="750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Player's Name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13741222" y="4739016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1"/>
                </a:lnTo>
                <a:lnTo>
                  <a:pt x="0" y="345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9342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036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25354" y="5014248"/>
            <a:ext cx="3142678" cy="4114800"/>
          </a:xfrm>
          <a:custGeom>
            <a:avLst/>
            <a:gdLst/>
            <a:ahLst/>
            <a:cxnLst/>
            <a:rect r="r" b="b" t="t" l="l"/>
            <a:pathLst>
              <a:path h="4114800" w="3142678">
                <a:moveTo>
                  <a:pt x="0" y="0"/>
                </a:moveTo>
                <a:lnTo>
                  <a:pt x="3142679" y="0"/>
                </a:lnTo>
                <a:lnTo>
                  <a:pt x="3142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803267" y="4000243"/>
            <a:ext cx="3142678" cy="4114800"/>
          </a:xfrm>
          <a:custGeom>
            <a:avLst/>
            <a:gdLst/>
            <a:ahLst/>
            <a:cxnLst/>
            <a:rect r="r" b="b" t="t" l="l"/>
            <a:pathLst>
              <a:path h="4114800" w="3142678">
                <a:moveTo>
                  <a:pt x="0" y="0"/>
                </a:moveTo>
                <a:lnTo>
                  <a:pt x="3142679" y="0"/>
                </a:lnTo>
                <a:lnTo>
                  <a:pt x="3142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76301" y="1228581"/>
            <a:ext cx="10693330" cy="8029719"/>
          </a:xfrm>
          <a:custGeom>
            <a:avLst/>
            <a:gdLst/>
            <a:ahLst/>
            <a:cxnLst/>
            <a:rect r="r" b="b" t="t" l="l"/>
            <a:pathLst>
              <a:path h="8029719" w="10693330">
                <a:moveTo>
                  <a:pt x="0" y="0"/>
                </a:moveTo>
                <a:lnTo>
                  <a:pt x="10693330" y="0"/>
                </a:lnTo>
                <a:lnTo>
                  <a:pt x="10693330" y="8029719"/>
                </a:lnTo>
                <a:lnTo>
                  <a:pt x="0" y="802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71184" y="4305815"/>
            <a:ext cx="8903562" cy="376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FFFFFF"/>
                </a:solidFill>
                <a:latin typeface="Kollektif"/>
              </a:rPr>
              <a:t>Thank you for joining!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5400000">
            <a:off x="13741222" y="4374072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9342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36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5397" y="2681807"/>
            <a:ext cx="1216790" cy="1216790"/>
          </a:xfrm>
          <a:custGeom>
            <a:avLst/>
            <a:gdLst/>
            <a:ahLst/>
            <a:cxnLst/>
            <a:rect r="r" b="b" t="t" l="l"/>
            <a:pathLst>
              <a:path h="1216790" w="1216790">
                <a:moveTo>
                  <a:pt x="0" y="0"/>
                </a:moveTo>
                <a:lnTo>
                  <a:pt x="1216790" y="0"/>
                </a:lnTo>
                <a:lnTo>
                  <a:pt x="1216790" y="1216790"/>
                </a:lnTo>
                <a:lnTo>
                  <a:pt x="0" y="12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5397" y="1228581"/>
            <a:ext cx="1216790" cy="1216790"/>
          </a:xfrm>
          <a:custGeom>
            <a:avLst/>
            <a:gdLst/>
            <a:ahLst/>
            <a:cxnLst/>
            <a:rect r="r" b="b" t="t" l="l"/>
            <a:pathLst>
              <a:path h="1216790" w="1216790">
                <a:moveTo>
                  <a:pt x="0" y="0"/>
                </a:moveTo>
                <a:lnTo>
                  <a:pt x="1216790" y="0"/>
                </a:lnTo>
                <a:lnTo>
                  <a:pt x="1216790" y="1216790"/>
                </a:lnTo>
                <a:lnTo>
                  <a:pt x="0" y="12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5397" y="4222325"/>
            <a:ext cx="1216790" cy="1216790"/>
          </a:xfrm>
          <a:custGeom>
            <a:avLst/>
            <a:gdLst/>
            <a:ahLst/>
            <a:cxnLst/>
            <a:rect r="r" b="b" t="t" l="l"/>
            <a:pathLst>
              <a:path h="1216790" w="1216790">
                <a:moveTo>
                  <a:pt x="0" y="0"/>
                </a:moveTo>
                <a:lnTo>
                  <a:pt x="1216790" y="0"/>
                </a:lnTo>
                <a:lnTo>
                  <a:pt x="1216790" y="1216790"/>
                </a:lnTo>
                <a:lnTo>
                  <a:pt x="0" y="12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69C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05829" y="213222"/>
            <a:ext cx="13076342" cy="9860557"/>
          </a:xfrm>
          <a:custGeom>
            <a:avLst/>
            <a:gdLst/>
            <a:ahLst/>
            <a:cxnLst/>
            <a:rect r="r" b="b" t="t" l="l"/>
            <a:pathLst>
              <a:path h="9860557" w="13076342">
                <a:moveTo>
                  <a:pt x="0" y="0"/>
                </a:moveTo>
                <a:lnTo>
                  <a:pt x="13076342" y="0"/>
                </a:lnTo>
                <a:lnTo>
                  <a:pt x="13076342" y="9860556"/>
                </a:lnTo>
                <a:lnTo>
                  <a:pt x="0" y="9860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AA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9111" y="129953"/>
            <a:ext cx="9049779" cy="10027094"/>
          </a:xfrm>
          <a:custGeom>
            <a:avLst/>
            <a:gdLst/>
            <a:ahLst/>
            <a:cxnLst/>
            <a:rect r="r" b="b" t="t" l="l"/>
            <a:pathLst>
              <a:path h="10027094" w="9049779">
                <a:moveTo>
                  <a:pt x="0" y="0"/>
                </a:moveTo>
                <a:lnTo>
                  <a:pt x="9049778" y="0"/>
                </a:lnTo>
                <a:lnTo>
                  <a:pt x="9049778" y="10027094"/>
                </a:lnTo>
                <a:lnTo>
                  <a:pt x="0" y="10027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042" r="-415" b="-745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3416" y="2443843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3416" y="1028700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3416" y="3833036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09116" y="8608116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638166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62813" y="1108229"/>
            <a:ext cx="11562374" cy="1408507"/>
          </a:xfrm>
          <a:custGeom>
            <a:avLst/>
            <a:gdLst/>
            <a:ahLst/>
            <a:cxnLst/>
            <a:rect r="r" b="b" t="t" l="l"/>
            <a:pathLst>
              <a:path h="1408507" w="11562374">
                <a:moveTo>
                  <a:pt x="0" y="0"/>
                </a:moveTo>
                <a:lnTo>
                  <a:pt x="11562374" y="0"/>
                </a:lnTo>
                <a:lnTo>
                  <a:pt x="11562374" y="1408508"/>
                </a:lnTo>
                <a:lnTo>
                  <a:pt x="0" y="140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3362813" y="2755163"/>
            <a:ext cx="11496472" cy="6208095"/>
          </a:xfrm>
          <a:custGeom>
            <a:avLst/>
            <a:gdLst/>
            <a:ahLst/>
            <a:cxnLst/>
            <a:rect r="r" b="b" t="t" l="l"/>
            <a:pathLst>
              <a:path h="6208095" w="11496472">
                <a:moveTo>
                  <a:pt x="0" y="0"/>
                </a:moveTo>
                <a:lnTo>
                  <a:pt x="11496472" y="0"/>
                </a:lnTo>
                <a:lnTo>
                  <a:pt x="11496472" y="6208095"/>
                </a:lnTo>
                <a:lnTo>
                  <a:pt x="0" y="6208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136211" y="3726994"/>
            <a:ext cx="10015577" cy="4717826"/>
            <a:chOff x="0" y="0"/>
            <a:chExt cx="13354103" cy="629043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258415" y="257175"/>
              <a:ext cx="10837274" cy="5088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00"/>
                </a:lnSpc>
              </a:pPr>
              <a:r>
                <a:rPr lang="en-US" sz="14400">
                  <a:solidFill>
                    <a:srgbClr val="000000"/>
                  </a:solidFill>
                  <a:latin typeface="Kollektif Bold"/>
                </a:rPr>
                <a:t>Petty Debate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413077"/>
              <a:ext cx="13354103" cy="877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Kollektif"/>
                </a:rPr>
                <a:t>1-on-1 Individual Edition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136211" y="1426324"/>
            <a:ext cx="9071766" cy="686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Kollektif"/>
              </a:rPr>
              <a:t>How convincing are you? Let's find out!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3416130" y="4374072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B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4803" y="1028700"/>
            <a:ext cx="9607316" cy="4736375"/>
            <a:chOff x="0" y="0"/>
            <a:chExt cx="3249882" cy="1602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49882" cy="1602181"/>
            </a:xfrm>
            <a:custGeom>
              <a:avLst/>
              <a:gdLst/>
              <a:ahLst/>
              <a:cxnLst/>
              <a:rect r="r" b="b" t="t" l="l"/>
              <a:pathLst>
                <a:path h="1602181" w="3249882">
                  <a:moveTo>
                    <a:pt x="3125422" y="1602181"/>
                  </a:moveTo>
                  <a:lnTo>
                    <a:pt x="124460" y="1602181"/>
                  </a:lnTo>
                  <a:cubicBezTo>
                    <a:pt x="55880" y="1602181"/>
                    <a:pt x="0" y="1546301"/>
                    <a:pt x="0" y="14777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77721"/>
                  </a:lnTo>
                  <a:cubicBezTo>
                    <a:pt x="3249882" y="1546301"/>
                    <a:pt x="3194002" y="1602181"/>
                    <a:pt x="3125422" y="16021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04803" y="6226044"/>
            <a:ext cx="9607316" cy="3032256"/>
            <a:chOff x="0" y="0"/>
            <a:chExt cx="3249882" cy="102572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49882" cy="1025726"/>
            </a:xfrm>
            <a:custGeom>
              <a:avLst/>
              <a:gdLst/>
              <a:ahLst/>
              <a:cxnLst/>
              <a:rect r="r" b="b" t="t" l="l"/>
              <a:pathLst>
                <a:path h="1025726" w="3249882">
                  <a:moveTo>
                    <a:pt x="3125422" y="1025726"/>
                  </a:moveTo>
                  <a:lnTo>
                    <a:pt x="124460" y="1025726"/>
                  </a:lnTo>
                  <a:cubicBezTo>
                    <a:pt x="55880" y="1025726"/>
                    <a:pt x="0" y="969846"/>
                    <a:pt x="0" y="901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901266"/>
                  </a:lnTo>
                  <a:cubicBezTo>
                    <a:pt x="3249882" y="969846"/>
                    <a:pt x="3194002" y="1025726"/>
                    <a:pt x="3125422" y="10257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79870" y="1690209"/>
            <a:ext cx="8727975" cy="3568198"/>
            <a:chOff x="0" y="0"/>
            <a:chExt cx="11637299" cy="475759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1637299" cy="3667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Kollektif"/>
                </a:rPr>
                <a:t>Welcome to the Petty Debate!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007239"/>
              <a:ext cx="8889241" cy="750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Are you ready to play?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79870" y="6907996"/>
            <a:ext cx="8448919" cy="183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This is a fast-paced debate game, where you can argue about the silliest things. No need to come up with incredibly serious points — make sure to defend your stance and have fun!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1396797" y="1028700"/>
            <a:ext cx="5486400" cy="8229600"/>
            <a:chOff x="0" y="0"/>
            <a:chExt cx="6350000" cy="952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500" t="0" r="-6250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5400000">
            <a:off x="13741222" y="4374072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342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036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8015" y="8083947"/>
            <a:ext cx="7172296" cy="923022"/>
            <a:chOff x="0" y="0"/>
            <a:chExt cx="5131605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31605" cy="660400"/>
            </a:xfrm>
            <a:custGeom>
              <a:avLst/>
              <a:gdLst/>
              <a:ahLst/>
              <a:cxnLst/>
              <a:rect r="r" b="b" t="t" l="l"/>
              <a:pathLst>
                <a:path h="660400" w="5131605">
                  <a:moveTo>
                    <a:pt x="500714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07146" y="0"/>
                  </a:lnTo>
                  <a:cubicBezTo>
                    <a:pt x="5075725" y="0"/>
                    <a:pt x="5131605" y="55880"/>
                    <a:pt x="5131605" y="124460"/>
                  </a:cubicBezTo>
                  <a:lnTo>
                    <a:pt x="5131605" y="535940"/>
                  </a:lnTo>
                  <a:cubicBezTo>
                    <a:pt x="5131605" y="604520"/>
                    <a:pt x="5075725" y="660400"/>
                    <a:pt x="500714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547469" y="8083947"/>
            <a:ext cx="7172296" cy="923022"/>
            <a:chOff x="0" y="0"/>
            <a:chExt cx="5131605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131605" cy="660400"/>
            </a:xfrm>
            <a:custGeom>
              <a:avLst/>
              <a:gdLst/>
              <a:ahLst/>
              <a:cxnLst/>
              <a:rect r="r" b="b" t="t" l="l"/>
              <a:pathLst>
                <a:path h="660400" w="5131605">
                  <a:moveTo>
                    <a:pt x="500714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07146" y="0"/>
                  </a:lnTo>
                  <a:cubicBezTo>
                    <a:pt x="5075725" y="0"/>
                    <a:pt x="5131605" y="55880"/>
                    <a:pt x="5131605" y="124460"/>
                  </a:cubicBezTo>
                  <a:lnTo>
                    <a:pt x="5131605" y="535940"/>
                  </a:lnTo>
                  <a:cubicBezTo>
                    <a:pt x="5131605" y="604520"/>
                    <a:pt x="5075725" y="660400"/>
                    <a:pt x="500714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78015" y="1028700"/>
            <a:ext cx="15141749" cy="2560332"/>
          </a:xfrm>
          <a:custGeom>
            <a:avLst/>
            <a:gdLst/>
            <a:ahLst/>
            <a:cxnLst/>
            <a:rect r="r" b="b" t="t" l="l"/>
            <a:pathLst>
              <a:path h="2560332" w="15141749">
                <a:moveTo>
                  <a:pt x="0" y="0"/>
                </a:moveTo>
                <a:lnTo>
                  <a:pt x="15141750" y="0"/>
                </a:lnTo>
                <a:lnTo>
                  <a:pt x="15141750" y="2560332"/>
                </a:lnTo>
                <a:lnTo>
                  <a:pt x="0" y="2560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342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036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3741222" y="4393163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34777" y="3779090"/>
            <a:ext cx="2645474" cy="4114800"/>
          </a:xfrm>
          <a:custGeom>
            <a:avLst/>
            <a:gdLst/>
            <a:ahLst/>
            <a:cxnLst/>
            <a:rect r="r" b="b" t="t" l="l"/>
            <a:pathLst>
              <a:path h="4114800" w="2645474">
                <a:moveTo>
                  <a:pt x="0" y="0"/>
                </a:moveTo>
                <a:lnTo>
                  <a:pt x="2645473" y="0"/>
                </a:lnTo>
                <a:lnTo>
                  <a:pt x="2645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482173" y="3589032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34925" y="8234308"/>
            <a:ext cx="6458476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Kollektif"/>
              </a:rPr>
              <a:t>Team A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04379" y="8234308"/>
            <a:ext cx="6458476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Kollektif"/>
              </a:rPr>
              <a:t>Team B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49302" y="1751654"/>
            <a:ext cx="1102317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Kollektif"/>
              </a:rPr>
              <a:t>Your Game Masters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B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553" y="4116113"/>
            <a:ext cx="7414422" cy="1300022"/>
            <a:chOff x="0" y="0"/>
            <a:chExt cx="9885895" cy="173336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885895" cy="1733362"/>
              <a:chOff x="0" y="0"/>
              <a:chExt cx="3775686" cy="6620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75685" cy="662017"/>
              </a:xfrm>
              <a:custGeom>
                <a:avLst/>
                <a:gdLst/>
                <a:ahLst/>
                <a:cxnLst/>
                <a:rect r="r" b="b" t="t" l="l"/>
                <a:pathLst>
                  <a:path h="662017" w="3775685">
                    <a:moveTo>
                      <a:pt x="3651226" y="662017"/>
                    </a:moveTo>
                    <a:lnTo>
                      <a:pt x="124460" y="662017"/>
                    </a:lnTo>
                    <a:cubicBezTo>
                      <a:pt x="55880" y="662017"/>
                      <a:pt x="0" y="606137"/>
                      <a:pt x="0" y="5375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51226" y="0"/>
                    </a:lnTo>
                    <a:cubicBezTo>
                      <a:pt x="3719806" y="0"/>
                      <a:pt x="3775685" y="55880"/>
                      <a:pt x="3775685" y="124460"/>
                    </a:cubicBezTo>
                    <a:lnTo>
                      <a:pt x="3775685" y="537557"/>
                    </a:lnTo>
                    <a:cubicBezTo>
                      <a:pt x="3775685" y="606137"/>
                      <a:pt x="3719806" y="662017"/>
                      <a:pt x="3651226" y="66201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112604" y="306611"/>
              <a:ext cx="8315393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You will battle each other </a:t>
              </a:r>
              <a:r>
                <a:rPr lang="en-US" sz="2299">
                  <a:solidFill>
                    <a:srgbClr val="000000"/>
                  </a:solidFill>
                  <a:latin typeface="Kollektif Bold"/>
                </a:rPr>
                <a:t>individually</a:t>
              </a:r>
              <a:r>
                <a:rPr lang="en-US" sz="2299">
                  <a:solidFill>
                    <a:srgbClr val="000000"/>
                  </a:solidFill>
                  <a:latin typeface="Kollektif"/>
                </a:rPr>
                <a:t>. Your opponents will be assigned randomly.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48553" y="5513212"/>
            <a:ext cx="7414422" cy="1300022"/>
            <a:chOff x="0" y="0"/>
            <a:chExt cx="9885895" cy="173336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885895" cy="1733362"/>
              <a:chOff x="0" y="0"/>
              <a:chExt cx="3775686" cy="66201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775685" cy="662017"/>
              </a:xfrm>
              <a:custGeom>
                <a:avLst/>
                <a:gdLst/>
                <a:ahLst/>
                <a:cxnLst/>
                <a:rect r="r" b="b" t="t" l="l"/>
                <a:pathLst>
                  <a:path h="662017" w="3775685">
                    <a:moveTo>
                      <a:pt x="3651226" y="662017"/>
                    </a:moveTo>
                    <a:lnTo>
                      <a:pt x="124460" y="662017"/>
                    </a:lnTo>
                    <a:cubicBezTo>
                      <a:pt x="55880" y="662017"/>
                      <a:pt x="0" y="606137"/>
                      <a:pt x="0" y="5375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51226" y="0"/>
                    </a:lnTo>
                    <a:cubicBezTo>
                      <a:pt x="3719806" y="0"/>
                      <a:pt x="3775685" y="55880"/>
                      <a:pt x="3775685" y="124460"/>
                    </a:cubicBezTo>
                    <a:lnTo>
                      <a:pt x="3775685" y="537557"/>
                    </a:lnTo>
                    <a:cubicBezTo>
                      <a:pt x="3775685" y="606137"/>
                      <a:pt x="3719806" y="662017"/>
                      <a:pt x="3651226" y="66201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112604" y="306611"/>
              <a:ext cx="8315393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The game master will choose a topic. A coin toss will decide which debater will defend what side.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48553" y="6974451"/>
            <a:ext cx="7414422" cy="885617"/>
            <a:chOff x="0" y="0"/>
            <a:chExt cx="9885895" cy="118082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9885895" cy="1180823"/>
              <a:chOff x="0" y="0"/>
              <a:chExt cx="5538825" cy="66158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538825" cy="661586"/>
              </a:xfrm>
              <a:custGeom>
                <a:avLst/>
                <a:gdLst/>
                <a:ahLst/>
                <a:cxnLst/>
                <a:rect r="r" b="b" t="t" l="l"/>
                <a:pathLst>
                  <a:path h="661586" w="5538825">
                    <a:moveTo>
                      <a:pt x="5414364" y="661586"/>
                    </a:moveTo>
                    <a:lnTo>
                      <a:pt x="124460" y="661586"/>
                    </a:lnTo>
                    <a:cubicBezTo>
                      <a:pt x="55880" y="661586"/>
                      <a:pt x="0" y="605706"/>
                      <a:pt x="0" y="5371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14365" y="0"/>
                    </a:lnTo>
                    <a:cubicBezTo>
                      <a:pt x="5482945" y="0"/>
                      <a:pt x="5538825" y="55880"/>
                      <a:pt x="5538825" y="124460"/>
                    </a:cubicBezTo>
                    <a:lnTo>
                      <a:pt x="5538825" y="537126"/>
                    </a:lnTo>
                    <a:cubicBezTo>
                      <a:pt x="5538825" y="605706"/>
                      <a:pt x="5482945" y="661586"/>
                      <a:pt x="5414365" y="66158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112604" y="345558"/>
              <a:ext cx="8315393" cy="5211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3 minutes is allotted for a single match-up.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48553" y="7969458"/>
            <a:ext cx="7414422" cy="1292017"/>
            <a:chOff x="0" y="0"/>
            <a:chExt cx="9885895" cy="172269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885895" cy="1722690"/>
              <a:chOff x="0" y="0"/>
              <a:chExt cx="5538825" cy="96518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38825" cy="965181"/>
              </a:xfrm>
              <a:custGeom>
                <a:avLst/>
                <a:gdLst/>
                <a:ahLst/>
                <a:cxnLst/>
                <a:rect r="r" b="b" t="t" l="l"/>
                <a:pathLst>
                  <a:path h="965181" w="5538825">
                    <a:moveTo>
                      <a:pt x="5414364" y="965181"/>
                    </a:moveTo>
                    <a:lnTo>
                      <a:pt x="124460" y="965181"/>
                    </a:lnTo>
                    <a:cubicBezTo>
                      <a:pt x="55880" y="965181"/>
                      <a:pt x="0" y="909301"/>
                      <a:pt x="0" y="8407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14365" y="0"/>
                    </a:lnTo>
                    <a:cubicBezTo>
                      <a:pt x="5482945" y="0"/>
                      <a:pt x="5538825" y="55880"/>
                      <a:pt x="5538825" y="124460"/>
                    </a:cubicBezTo>
                    <a:lnTo>
                      <a:pt x="5538825" y="840721"/>
                    </a:lnTo>
                    <a:cubicBezTo>
                      <a:pt x="5538825" y="909301"/>
                      <a:pt x="5482945" y="965181"/>
                      <a:pt x="5414365" y="9651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12604" y="345558"/>
              <a:ext cx="8315393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Each debater will have 30 seconds to make their initial arguments.</a:t>
              </a:r>
              <a:r>
                <a:rPr lang="en-US" sz="2299">
                  <a:solidFill>
                    <a:srgbClr val="000000"/>
                  </a:solidFill>
                  <a:latin typeface="Kollektif"/>
                </a:rPr>
                <a:t>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32197" y="4116113"/>
            <a:ext cx="7077191" cy="1292017"/>
            <a:chOff x="0" y="0"/>
            <a:chExt cx="9436254" cy="1722690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436254" cy="1722690"/>
              <a:chOff x="0" y="0"/>
              <a:chExt cx="5286902" cy="96518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286902" cy="965181"/>
              </a:xfrm>
              <a:custGeom>
                <a:avLst/>
                <a:gdLst/>
                <a:ahLst/>
                <a:cxnLst/>
                <a:rect r="r" b="b" t="t" l="l"/>
                <a:pathLst>
                  <a:path h="965181" w="5286902">
                    <a:moveTo>
                      <a:pt x="5162441" y="965181"/>
                    </a:moveTo>
                    <a:lnTo>
                      <a:pt x="124460" y="965181"/>
                    </a:lnTo>
                    <a:cubicBezTo>
                      <a:pt x="55880" y="965181"/>
                      <a:pt x="0" y="909301"/>
                      <a:pt x="0" y="8407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62442" y="0"/>
                    </a:lnTo>
                    <a:cubicBezTo>
                      <a:pt x="5231022" y="0"/>
                      <a:pt x="5286902" y="55880"/>
                      <a:pt x="5286902" y="124460"/>
                    </a:cubicBezTo>
                    <a:lnTo>
                      <a:pt x="5286902" y="840721"/>
                    </a:lnTo>
                    <a:cubicBezTo>
                      <a:pt x="5286902" y="909301"/>
                      <a:pt x="5231022" y="965181"/>
                      <a:pt x="5162442" y="9651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062000" y="345558"/>
              <a:ext cx="7937184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They will have another 30 seconds each to respond and/or present new arguments.</a:t>
              </a:r>
              <a:r>
                <a:rPr lang="en-US" sz="2299">
                  <a:solidFill>
                    <a:srgbClr val="000000"/>
                  </a:solidFill>
                  <a:latin typeface="Kollektif"/>
                </a:rPr>
                <a:t>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632197" y="5561388"/>
            <a:ext cx="7077191" cy="1292017"/>
            <a:chOff x="0" y="0"/>
            <a:chExt cx="9436254" cy="172269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436254" cy="1722690"/>
              <a:chOff x="0" y="0"/>
              <a:chExt cx="5286902" cy="96518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5286902" cy="965181"/>
              </a:xfrm>
              <a:custGeom>
                <a:avLst/>
                <a:gdLst/>
                <a:ahLst/>
                <a:cxnLst/>
                <a:rect r="r" b="b" t="t" l="l"/>
                <a:pathLst>
                  <a:path h="965181" w="5286902">
                    <a:moveTo>
                      <a:pt x="5162441" y="965181"/>
                    </a:moveTo>
                    <a:lnTo>
                      <a:pt x="124460" y="965181"/>
                    </a:lnTo>
                    <a:cubicBezTo>
                      <a:pt x="55880" y="965181"/>
                      <a:pt x="0" y="909301"/>
                      <a:pt x="0" y="8407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62442" y="0"/>
                    </a:lnTo>
                    <a:cubicBezTo>
                      <a:pt x="5231022" y="0"/>
                      <a:pt x="5286902" y="55880"/>
                      <a:pt x="5286902" y="124460"/>
                    </a:cubicBezTo>
                    <a:lnTo>
                      <a:pt x="5286902" y="840721"/>
                    </a:lnTo>
                    <a:cubicBezTo>
                      <a:pt x="5286902" y="909301"/>
                      <a:pt x="5231022" y="965181"/>
                      <a:pt x="5162442" y="9651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062000" y="345558"/>
              <a:ext cx="7937184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Both debaters will be given 30 seconds each to make their final statements.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632197" y="6998547"/>
            <a:ext cx="7077191" cy="1698417"/>
            <a:chOff x="0" y="0"/>
            <a:chExt cx="9436254" cy="2264556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9436254" cy="2264556"/>
              <a:chOff x="0" y="0"/>
              <a:chExt cx="5286902" cy="1268775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5286902" cy="1268775"/>
              </a:xfrm>
              <a:custGeom>
                <a:avLst/>
                <a:gdLst/>
                <a:ahLst/>
                <a:cxnLst/>
                <a:rect r="r" b="b" t="t" l="l"/>
                <a:pathLst>
                  <a:path h="1268775" w="5286902">
                    <a:moveTo>
                      <a:pt x="5162441" y="1268775"/>
                    </a:moveTo>
                    <a:lnTo>
                      <a:pt x="124460" y="1268775"/>
                    </a:lnTo>
                    <a:cubicBezTo>
                      <a:pt x="55880" y="1268775"/>
                      <a:pt x="0" y="1212895"/>
                      <a:pt x="0" y="1144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62442" y="0"/>
                    </a:lnTo>
                    <a:cubicBezTo>
                      <a:pt x="5231022" y="0"/>
                      <a:pt x="5286902" y="55880"/>
                      <a:pt x="5286902" y="124460"/>
                    </a:cubicBezTo>
                    <a:lnTo>
                      <a:pt x="5286902" y="1144315"/>
                    </a:lnTo>
                    <a:cubicBezTo>
                      <a:pt x="5286902" y="1212895"/>
                      <a:pt x="5231022" y="1268775"/>
                      <a:pt x="5162442" y="126877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1062000" y="345558"/>
              <a:ext cx="7937184" cy="1604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Kollektif"/>
                </a:rPr>
                <a:t>Viewers will then be given 30 seconds to vote for the debater they strongly believe won that round.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5400000">
            <a:off x="13741222" y="4970794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128971" y="4378493"/>
            <a:ext cx="764083" cy="764083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128971" y="5823768"/>
            <a:ext cx="764083" cy="764083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128971" y="7034424"/>
            <a:ext cx="764083" cy="764083"/>
            <a:chOff x="0" y="0"/>
            <a:chExt cx="6350000" cy="6350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28971" y="8231838"/>
            <a:ext cx="764083" cy="764083"/>
            <a:chOff x="0" y="0"/>
            <a:chExt cx="6350000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9250156" y="4382495"/>
            <a:ext cx="764083" cy="764083"/>
            <a:chOff x="0" y="0"/>
            <a:chExt cx="6350000" cy="63500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9250156" y="5779594"/>
            <a:ext cx="764083" cy="764083"/>
            <a:chOff x="0" y="0"/>
            <a:chExt cx="6350000" cy="635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9250156" y="7416465"/>
            <a:ext cx="764083" cy="764083"/>
            <a:chOff x="0" y="0"/>
            <a:chExt cx="6350000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A5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283919" y="4501408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1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83919" y="5942681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2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83919" y="7153337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83919" y="8350751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405103" y="4497406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405103" y="5898507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6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405103" y="7535379"/>
            <a:ext cx="45418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7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847689" y="1028700"/>
            <a:ext cx="14592621" cy="2595811"/>
            <a:chOff x="0" y="0"/>
            <a:chExt cx="19456829" cy="3461081"/>
          </a:xfrm>
        </p:grpSpPr>
        <p:grpSp>
          <p:nvGrpSpPr>
            <p:cNvPr name="Group 53" id="53"/>
            <p:cNvGrpSpPr/>
            <p:nvPr/>
          </p:nvGrpSpPr>
          <p:grpSpPr>
            <a:xfrm rot="0">
              <a:off x="0" y="0"/>
              <a:ext cx="19456829" cy="3461081"/>
              <a:chOff x="0" y="0"/>
              <a:chExt cx="6135290" cy="1091377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6135290" cy="1091377"/>
              </a:xfrm>
              <a:custGeom>
                <a:avLst/>
                <a:gdLst/>
                <a:ahLst/>
                <a:cxnLst/>
                <a:rect r="r" b="b" t="t" l="l"/>
                <a:pathLst>
                  <a:path h="1091377" w="6135290">
                    <a:moveTo>
                      <a:pt x="6010830" y="1091377"/>
                    </a:moveTo>
                    <a:lnTo>
                      <a:pt x="124460" y="1091377"/>
                    </a:lnTo>
                    <a:cubicBezTo>
                      <a:pt x="55880" y="1091377"/>
                      <a:pt x="0" y="1035497"/>
                      <a:pt x="0" y="9669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010830" y="0"/>
                    </a:lnTo>
                    <a:cubicBezTo>
                      <a:pt x="6079410" y="0"/>
                      <a:pt x="6135290" y="55880"/>
                      <a:pt x="6135290" y="124460"/>
                    </a:cubicBezTo>
                    <a:lnTo>
                      <a:pt x="6135290" y="966917"/>
                    </a:lnTo>
                    <a:cubicBezTo>
                      <a:pt x="6135290" y="1035497"/>
                      <a:pt x="6079410" y="1091377"/>
                      <a:pt x="6010830" y="10913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5" id="55"/>
            <p:cNvSpPr txBox="true"/>
            <p:nvPr/>
          </p:nvSpPr>
          <p:spPr>
            <a:xfrm rot="0">
              <a:off x="1913683" y="2321758"/>
              <a:ext cx="15629462" cy="750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Follow along and have fun!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1913683" y="379439"/>
              <a:ext cx="15629462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Kollektif"/>
                </a:rPr>
                <a:t>Rules of Petty Debate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4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25352" y="715507"/>
            <a:ext cx="7085431" cy="8291462"/>
          </a:xfrm>
          <a:custGeom>
            <a:avLst/>
            <a:gdLst/>
            <a:ahLst/>
            <a:cxnLst/>
            <a:rect r="r" b="b" t="t" l="l"/>
            <a:pathLst>
              <a:path h="8291462" w="7085431">
                <a:moveTo>
                  <a:pt x="0" y="0"/>
                </a:moveTo>
                <a:lnTo>
                  <a:pt x="7085431" y="0"/>
                </a:lnTo>
                <a:lnTo>
                  <a:pt x="7085431" y="8291462"/>
                </a:lnTo>
                <a:lnTo>
                  <a:pt x="0" y="8291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77217" y="2074506"/>
            <a:ext cx="6723901" cy="4612670"/>
            <a:chOff x="0" y="0"/>
            <a:chExt cx="8965202" cy="615022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965202" cy="6150227"/>
              <a:chOff x="0" y="0"/>
              <a:chExt cx="2826982" cy="193934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826982" cy="1939341"/>
              </a:xfrm>
              <a:custGeom>
                <a:avLst/>
                <a:gdLst/>
                <a:ahLst/>
                <a:cxnLst/>
                <a:rect r="r" b="b" t="t" l="l"/>
                <a:pathLst>
                  <a:path h="1939341" w="2826982">
                    <a:moveTo>
                      <a:pt x="2702522" y="1939341"/>
                    </a:moveTo>
                    <a:lnTo>
                      <a:pt x="124460" y="1939341"/>
                    </a:lnTo>
                    <a:cubicBezTo>
                      <a:pt x="55880" y="1939341"/>
                      <a:pt x="0" y="1883461"/>
                      <a:pt x="0" y="1814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02522" y="0"/>
                    </a:lnTo>
                    <a:cubicBezTo>
                      <a:pt x="2771102" y="0"/>
                      <a:pt x="2826982" y="55880"/>
                      <a:pt x="2826982" y="124460"/>
                    </a:cubicBezTo>
                    <a:lnTo>
                      <a:pt x="2826982" y="1814881"/>
                    </a:lnTo>
                    <a:cubicBezTo>
                      <a:pt x="2826982" y="1883461"/>
                      <a:pt x="2771102" y="1939341"/>
                      <a:pt x="2702522" y="19393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83075" y="4164443"/>
              <a:ext cx="7599052" cy="1512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(There are just some examples to get you started)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83075" y="463980"/>
              <a:ext cx="6868949" cy="342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>
                  <a:solidFill>
                    <a:srgbClr val="000000"/>
                  </a:solidFill>
                  <a:latin typeface="Kollektif"/>
                </a:rPr>
                <a:t>Debate Topics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817468" y="3530822"/>
            <a:ext cx="5901200" cy="4271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Chickens are the ultimate pets.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Lunch hour should be 2 hours.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Hotdogs are not sandwiches.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Books are better than movies.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Kollektif"/>
              </a:rPr>
              <a:t>Dogs have colored dreams.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77217" y="7087601"/>
            <a:ext cx="6723901" cy="1919368"/>
          </a:xfrm>
          <a:custGeom>
            <a:avLst/>
            <a:gdLst/>
            <a:ahLst/>
            <a:cxnLst/>
            <a:rect r="r" b="b" t="t" l="l"/>
            <a:pathLst>
              <a:path h="1919368" w="6723901">
                <a:moveTo>
                  <a:pt x="0" y="0"/>
                </a:moveTo>
                <a:lnTo>
                  <a:pt x="6723901" y="0"/>
                </a:lnTo>
                <a:lnTo>
                  <a:pt x="6723901" y="1919368"/>
                </a:lnTo>
                <a:lnTo>
                  <a:pt x="0" y="1919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342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3608" y="9006969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3741222" y="4393163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71122" y="2443843"/>
            <a:ext cx="10545756" cy="5694708"/>
          </a:xfrm>
          <a:custGeom>
            <a:avLst/>
            <a:gdLst/>
            <a:ahLst/>
            <a:cxnLst/>
            <a:rect r="r" b="b" t="t" l="l"/>
            <a:pathLst>
              <a:path h="5694708" w="10545756">
                <a:moveTo>
                  <a:pt x="0" y="0"/>
                </a:moveTo>
                <a:lnTo>
                  <a:pt x="10545756" y="0"/>
                </a:lnTo>
                <a:lnTo>
                  <a:pt x="10545756" y="5694708"/>
                </a:lnTo>
                <a:lnTo>
                  <a:pt x="0" y="569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06868" y="3132061"/>
            <a:ext cx="7474263" cy="3751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FFFFFF"/>
                </a:solidFill>
                <a:latin typeface="Kollektif"/>
              </a:rPr>
              <a:t>Are you ready?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3416" y="2443843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3416" y="1028700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3416" y="3833036"/>
            <a:ext cx="1322309" cy="867916"/>
          </a:xfrm>
          <a:custGeom>
            <a:avLst/>
            <a:gdLst/>
            <a:ahLst/>
            <a:cxnLst/>
            <a:rect r="r" b="b" t="t" l="l"/>
            <a:pathLst>
              <a:path h="867916" w="1322309">
                <a:moveTo>
                  <a:pt x="0" y="0"/>
                </a:moveTo>
                <a:lnTo>
                  <a:pt x="1322310" y="0"/>
                </a:lnTo>
                <a:lnTo>
                  <a:pt x="1322310" y="867916"/>
                </a:lnTo>
                <a:lnTo>
                  <a:pt x="0" y="86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609116" y="8608116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8638166"/>
            <a:ext cx="650184" cy="650184"/>
          </a:xfrm>
          <a:custGeom>
            <a:avLst/>
            <a:gdLst/>
            <a:ahLst/>
            <a:cxnLst/>
            <a:rect r="r" b="b" t="t" l="l"/>
            <a:pathLst>
              <a:path h="650184" w="650184">
                <a:moveTo>
                  <a:pt x="0" y="0"/>
                </a:moveTo>
                <a:lnTo>
                  <a:pt x="650184" y="0"/>
                </a:lnTo>
                <a:lnTo>
                  <a:pt x="650184" y="650184"/>
                </a:lnTo>
                <a:lnTo>
                  <a:pt x="0" y="65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3416130" y="4374072"/>
            <a:ext cx="7036156" cy="345411"/>
          </a:xfrm>
          <a:custGeom>
            <a:avLst/>
            <a:gdLst/>
            <a:ahLst/>
            <a:cxnLst/>
            <a:rect r="r" b="b" t="t" l="l"/>
            <a:pathLst>
              <a:path h="345411" w="7036156">
                <a:moveTo>
                  <a:pt x="0" y="0"/>
                </a:moveTo>
                <a:lnTo>
                  <a:pt x="7036156" y="0"/>
                </a:lnTo>
                <a:lnTo>
                  <a:pt x="7036156" y="345412"/>
                </a:lnTo>
                <a:lnTo>
                  <a:pt x="0" y="345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DAFoDVpO9kI</dc:identifier>
  <dcterms:modified xsi:type="dcterms:W3CDTF">2011-08-01T06:04:30Z</dcterms:modified>
  <cp:revision>1</cp:revision>
  <dc:title>session 13: culture and current.. debate</dc:title>
</cp:coreProperties>
</file>