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Lazydog" charset="1" panose="00000000000000000000"/>
      <p:regular r:id="rId14"/>
    </p:embeddedFont>
    <p:embeddedFont>
      <p:font typeface="อีฟดอวอิ้ง" charset="1" panose="00000000000000000000"/>
      <p:regular r:id="rId15"/>
    </p:embeddedFont>
    <p:embeddedFont>
      <p:font typeface="อีฟดอวอิ้ง Bold" charset="1" panose="00000000000000000000"/>
      <p:regular r:id="rId16"/>
    </p:embeddedFont>
    <p:embeddedFont>
      <p:font typeface="อีฟดอวอิ้ง Italics" charset="1" panose="00000000000000000000"/>
      <p:regular r:id="rId17"/>
    </p:embeddedFont>
    <p:embeddedFont>
      <p:font typeface="อีฟดอวอิ้ง 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27" Target="slides/slide9.xml" Type="http://schemas.openxmlformats.org/officeDocument/2006/relationships/slide"/><Relationship Id="rId28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2" Target="../media/image20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161917">
            <a:off x="17032187" y="3439346"/>
            <a:ext cx="454225" cy="731147"/>
          </a:xfrm>
          <a:custGeom>
            <a:avLst/>
            <a:gdLst/>
            <a:ahLst/>
            <a:cxnLst/>
            <a:rect r="r" b="b" t="t" l="l"/>
            <a:pathLst>
              <a:path h="731147" w="454225">
                <a:moveTo>
                  <a:pt x="0" y="0"/>
                </a:moveTo>
                <a:lnTo>
                  <a:pt x="454226" y="0"/>
                </a:lnTo>
                <a:lnTo>
                  <a:pt x="454226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62612" y="4192159"/>
            <a:ext cx="327965" cy="282050"/>
          </a:xfrm>
          <a:custGeom>
            <a:avLst/>
            <a:gdLst/>
            <a:ahLst/>
            <a:cxnLst/>
            <a:rect r="r" b="b" t="t" l="l"/>
            <a:pathLst>
              <a:path h="282050" w="327965">
                <a:moveTo>
                  <a:pt x="0" y="0"/>
                </a:moveTo>
                <a:lnTo>
                  <a:pt x="327966" y="0"/>
                </a:lnTo>
                <a:lnTo>
                  <a:pt x="327966" y="282051"/>
                </a:lnTo>
                <a:lnTo>
                  <a:pt x="0" y="2820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60445" y="1826856"/>
            <a:ext cx="12175316" cy="6914565"/>
          </a:xfrm>
          <a:custGeom>
            <a:avLst/>
            <a:gdLst/>
            <a:ahLst/>
            <a:cxnLst/>
            <a:rect r="r" b="b" t="t" l="l"/>
            <a:pathLst>
              <a:path h="6914565" w="12175316">
                <a:moveTo>
                  <a:pt x="0" y="0"/>
                </a:moveTo>
                <a:lnTo>
                  <a:pt x="12175316" y="0"/>
                </a:lnTo>
                <a:lnTo>
                  <a:pt x="12175316" y="6914564"/>
                </a:lnTo>
                <a:lnTo>
                  <a:pt x="0" y="6914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35038" y="1327349"/>
            <a:ext cx="11217925" cy="7132731"/>
          </a:xfrm>
          <a:custGeom>
            <a:avLst/>
            <a:gdLst/>
            <a:ahLst/>
            <a:cxnLst/>
            <a:rect r="r" b="b" t="t" l="l"/>
            <a:pathLst>
              <a:path h="7132731" w="11217925">
                <a:moveTo>
                  <a:pt x="0" y="0"/>
                </a:moveTo>
                <a:lnTo>
                  <a:pt x="11217924" y="0"/>
                </a:lnTo>
                <a:lnTo>
                  <a:pt x="11217924" y="7132731"/>
                </a:lnTo>
                <a:lnTo>
                  <a:pt x="0" y="71327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88377" y="4458380"/>
            <a:ext cx="11747384" cy="1487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11"/>
              </a:lnSpc>
            </a:pPr>
            <a:r>
              <a:rPr lang="en-US" sz="8579" spc="986">
                <a:solidFill>
                  <a:srgbClr val="000000"/>
                </a:solidFill>
                <a:latin typeface="Lazydog"/>
              </a:rPr>
              <a:t>English Tenses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0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54774" y="2541985"/>
            <a:ext cx="6966356" cy="5756099"/>
          </a:xfrm>
          <a:custGeom>
            <a:avLst/>
            <a:gdLst/>
            <a:ahLst/>
            <a:cxnLst/>
            <a:rect r="r" b="b" t="t" l="l"/>
            <a:pathLst>
              <a:path h="5756099" w="6966356">
                <a:moveTo>
                  <a:pt x="0" y="0"/>
                </a:moveTo>
                <a:lnTo>
                  <a:pt x="6966356" y="0"/>
                </a:lnTo>
                <a:lnTo>
                  <a:pt x="6966356" y="5756099"/>
                </a:lnTo>
                <a:lnTo>
                  <a:pt x="0" y="57560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2340" y="1921419"/>
            <a:ext cx="8458063" cy="5377918"/>
          </a:xfrm>
          <a:custGeom>
            <a:avLst/>
            <a:gdLst/>
            <a:ahLst/>
            <a:cxnLst/>
            <a:rect r="r" b="b" t="t" l="l"/>
            <a:pathLst>
              <a:path h="5377918" w="8458063">
                <a:moveTo>
                  <a:pt x="0" y="0"/>
                </a:moveTo>
                <a:lnTo>
                  <a:pt x="8458063" y="0"/>
                </a:lnTo>
                <a:lnTo>
                  <a:pt x="8458063" y="5377918"/>
                </a:lnTo>
                <a:lnTo>
                  <a:pt x="0" y="5377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62276" y="3293451"/>
            <a:ext cx="5367549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อีฟดอวอิ้ง Bold Italics"/>
              </a:rPr>
              <a:t>Present Simple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2340" y="4477028"/>
            <a:ext cx="9048009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อีฟดอวอิ้ง"/>
              </a:rPr>
              <a:t>Subject + Verb (v1) + s/es + Object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7367" y="5261888"/>
            <a:ext cx="9048009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อีฟดอวอิ้ง"/>
              </a:rPr>
              <a:t>He drives a car 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082749" y="9036741"/>
            <a:ext cx="450056" cy="443117"/>
          </a:xfrm>
          <a:custGeom>
            <a:avLst/>
            <a:gdLst/>
            <a:ahLst/>
            <a:cxnLst/>
            <a:rect r="r" b="b" t="t" l="l"/>
            <a:pathLst>
              <a:path h="443117" w="450056">
                <a:moveTo>
                  <a:pt x="0" y="0"/>
                </a:moveTo>
                <a:lnTo>
                  <a:pt x="450056" y="0"/>
                </a:lnTo>
                <a:lnTo>
                  <a:pt x="450056" y="443118"/>
                </a:lnTo>
                <a:lnTo>
                  <a:pt x="0" y="443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1921419"/>
            <a:ext cx="8344915" cy="5305975"/>
          </a:xfrm>
          <a:custGeom>
            <a:avLst/>
            <a:gdLst/>
            <a:ahLst/>
            <a:cxnLst/>
            <a:rect r="r" b="b" t="t" l="l"/>
            <a:pathLst>
              <a:path h="5305975" w="8344915">
                <a:moveTo>
                  <a:pt x="0" y="0"/>
                </a:moveTo>
                <a:lnTo>
                  <a:pt x="8344915" y="0"/>
                </a:lnTo>
                <a:lnTo>
                  <a:pt x="8344915" y="5305975"/>
                </a:lnTo>
                <a:lnTo>
                  <a:pt x="0" y="5305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92453" y="3126020"/>
            <a:ext cx="9048009" cy="107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อีฟดอวอิ้ง Bold Italics"/>
              </a:rPr>
              <a:t>Present Continuous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4177214"/>
            <a:ext cx="8115300" cy="61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0"/>
              </a:lnSpc>
            </a:pPr>
            <a:r>
              <a:rPr lang="en-US" sz="3228">
                <a:solidFill>
                  <a:srgbClr val="000000"/>
                </a:solidFill>
                <a:latin typeface="อีฟดอวอิ้ง"/>
              </a:rPr>
              <a:t>Subject + is/am/are + Verb(+ing) + Object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68878" y="4988520"/>
            <a:ext cx="9065544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อีฟดอวอิ้ง"/>
              </a:rPr>
              <a:t>He is driving a car 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21856" t="21829" r="-21856" b="2192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056769" y="1272042"/>
            <a:ext cx="8260956" cy="5252591"/>
          </a:xfrm>
          <a:custGeom>
            <a:avLst/>
            <a:gdLst/>
            <a:ahLst/>
            <a:cxnLst/>
            <a:rect r="r" b="b" t="t" l="l"/>
            <a:pathLst>
              <a:path h="5252591" w="8260956">
                <a:moveTo>
                  <a:pt x="0" y="0"/>
                </a:moveTo>
                <a:lnTo>
                  <a:pt x="8260956" y="0"/>
                </a:lnTo>
                <a:lnTo>
                  <a:pt x="8260956" y="5252592"/>
                </a:lnTo>
                <a:lnTo>
                  <a:pt x="0" y="5252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123376" y="796544"/>
            <a:ext cx="475498" cy="475498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474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69716" y="2663894"/>
            <a:ext cx="904800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Present Perfect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7133" y="3456374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Has/have + Verb (v3) + Object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68425" y="4230457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has driven a car 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715143" y="1587411"/>
            <a:ext cx="7764963" cy="4937222"/>
          </a:xfrm>
          <a:custGeom>
            <a:avLst/>
            <a:gdLst/>
            <a:ahLst/>
            <a:cxnLst/>
            <a:rect r="r" b="b" t="t" l="l"/>
            <a:pathLst>
              <a:path h="4937222" w="7764963">
                <a:moveTo>
                  <a:pt x="0" y="0"/>
                </a:moveTo>
                <a:lnTo>
                  <a:pt x="7764963" y="0"/>
                </a:lnTo>
                <a:lnTo>
                  <a:pt x="7764963" y="4937223"/>
                </a:lnTo>
                <a:lnTo>
                  <a:pt x="0" y="4937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567530" y="2728203"/>
            <a:ext cx="8060189" cy="797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อีฟดอวอิ้ง Bold Italics"/>
              </a:rPr>
              <a:t>Present Perfect Continuous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15143" y="3433709"/>
            <a:ext cx="7500527" cy="1062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2910">
                <a:solidFill>
                  <a:srgbClr val="000000"/>
                </a:solidFill>
                <a:latin typeface="อีฟดอวอิ้ง"/>
              </a:rPr>
              <a:t>Subject + Has/have + been + Verb(+ing) + Object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73620" y="4711152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has been driving a car 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21856" t="21829" r="-21856" b="2192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653422" y="1928030"/>
            <a:ext cx="8280597" cy="5265080"/>
          </a:xfrm>
          <a:custGeom>
            <a:avLst/>
            <a:gdLst/>
            <a:ahLst/>
            <a:cxnLst/>
            <a:rect r="r" b="b" t="t" l="l"/>
            <a:pathLst>
              <a:path h="5265080" w="8280597">
                <a:moveTo>
                  <a:pt x="0" y="0"/>
                </a:moveTo>
                <a:lnTo>
                  <a:pt x="8280597" y="0"/>
                </a:lnTo>
                <a:lnTo>
                  <a:pt x="8280597" y="5265080"/>
                </a:lnTo>
                <a:lnTo>
                  <a:pt x="0" y="5265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437434" y="901647"/>
            <a:ext cx="370395" cy="37039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CC9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3667638">
            <a:off x="15416341" y="8125869"/>
            <a:ext cx="454225" cy="731147"/>
          </a:xfrm>
          <a:custGeom>
            <a:avLst/>
            <a:gdLst/>
            <a:ahLst/>
            <a:cxnLst/>
            <a:rect r="r" b="b" t="t" l="l"/>
            <a:pathLst>
              <a:path h="731147" w="454225">
                <a:moveTo>
                  <a:pt x="0" y="0"/>
                </a:moveTo>
                <a:lnTo>
                  <a:pt x="454225" y="0"/>
                </a:lnTo>
                <a:lnTo>
                  <a:pt x="454225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598091" y="7890377"/>
            <a:ext cx="4175535" cy="4114800"/>
          </a:xfrm>
          <a:custGeom>
            <a:avLst/>
            <a:gdLst/>
            <a:ahLst/>
            <a:cxnLst/>
            <a:rect r="r" b="b" t="t" l="l"/>
            <a:pathLst>
              <a:path h="4114800" w="4175535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73249" y="-711870"/>
            <a:ext cx="1758142" cy="4114800"/>
          </a:xfrm>
          <a:custGeom>
            <a:avLst/>
            <a:gdLst/>
            <a:ahLst/>
            <a:cxnLst/>
            <a:rect r="r" b="b" t="t" l="l"/>
            <a:pathLst>
              <a:path h="4114800" w="1758142">
                <a:moveTo>
                  <a:pt x="0" y="0"/>
                </a:moveTo>
                <a:lnTo>
                  <a:pt x="1758142" y="0"/>
                </a:lnTo>
                <a:lnTo>
                  <a:pt x="17581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1126" y="3221955"/>
            <a:ext cx="934518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Past Simple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9676" y="4205923"/>
            <a:ext cx="934518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Verb (v2) + Object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9676" y="5206010"/>
            <a:ext cx="934518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drove a car 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144000" y="1928030"/>
            <a:ext cx="8280597" cy="5265080"/>
          </a:xfrm>
          <a:custGeom>
            <a:avLst/>
            <a:gdLst/>
            <a:ahLst/>
            <a:cxnLst/>
            <a:rect r="r" b="b" t="t" l="l"/>
            <a:pathLst>
              <a:path h="5265080" w="8280597">
                <a:moveTo>
                  <a:pt x="0" y="0"/>
                </a:moveTo>
                <a:lnTo>
                  <a:pt x="8280597" y="0"/>
                </a:lnTo>
                <a:lnTo>
                  <a:pt x="8280597" y="5265080"/>
                </a:lnTo>
                <a:lnTo>
                  <a:pt x="0" y="5265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376588" y="2889568"/>
            <a:ext cx="904800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Past Continuous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85433" y="4014435"/>
            <a:ext cx="8397731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was/were + Verb(+ing) + Object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60294" y="4965662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was driving a car.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6769" y="1272042"/>
            <a:ext cx="8260956" cy="5252591"/>
          </a:xfrm>
          <a:custGeom>
            <a:avLst/>
            <a:gdLst/>
            <a:ahLst/>
            <a:cxnLst/>
            <a:rect r="r" b="b" t="t" l="l"/>
            <a:pathLst>
              <a:path h="5252591" w="8260956">
                <a:moveTo>
                  <a:pt x="0" y="0"/>
                </a:moveTo>
                <a:lnTo>
                  <a:pt x="8260956" y="0"/>
                </a:lnTo>
                <a:lnTo>
                  <a:pt x="8260956" y="5252592"/>
                </a:lnTo>
                <a:lnTo>
                  <a:pt x="0" y="5252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23376" y="796544"/>
            <a:ext cx="475498" cy="47549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474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69716" y="2663894"/>
            <a:ext cx="904800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Past Perfect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715143" y="1587411"/>
            <a:ext cx="7764963" cy="4937222"/>
          </a:xfrm>
          <a:custGeom>
            <a:avLst/>
            <a:gdLst/>
            <a:ahLst/>
            <a:cxnLst/>
            <a:rect r="r" b="b" t="t" l="l"/>
            <a:pathLst>
              <a:path h="4937222" w="7764963">
                <a:moveTo>
                  <a:pt x="0" y="0"/>
                </a:moveTo>
                <a:lnTo>
                  <a:pt x="7764963" y="0"/>
                </a:lnTo>
                <a:lnTo>
                  <a:pt x="7764963" y="4937223"/>
                </a:lnTo>
                <a:lnTo>
                  <a:pt x="0" y="4937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7530" y="2728203"/>
            <a:ext cx="8060189" cy="797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1"/>
              </a:lnSpc>
            </a:pPr>
            <a:r>
              <a:rPr lang="en-US" sz="4201">
                <a:solidFill>
                  <a:srgbClr val="000000"/>
                </a:solidFill>
                <a:latin typeface="อีฟดอวอิ้ง Bold Italics"/>
              </a:rPr>
              <a:t>Past Perfect Continuous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4080" y="3667562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had + Verb (v3) + Object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4080" y="4548505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had driven a car.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011515" y="3589937"/>
            <a:ext cx="7247785" cy="548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8"/>
              </a:lnSpc>
            </a:pPr>
            <a:r>
              <a:rPr lang="en-US" sz="2892">
                <a:solidFill>
                  <a:srgbClr val="000000"/>
                </a:solidFill>
                <a:latin typeface="อีฟดอวอิ้ง"/>
              </a:rPr>
              <a:t>Subject + had + been + Verb(+ing) + Object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86430" y="4308158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had been driving a car.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21856" t="21829" r="-21856" b="21920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653422" y="1928030"/>
            <a:ext cx="8280597" cy="5265080"/>
          </a:xfrm>
          <a:custGeom>
            <a:avLst/>
            <a:gdLst/>
            <a:ahLst/>
            <a:cxnLst/>
            <a:rect r="r" b="b" t="t" l="l"/>
            <a:pathLst>
              <a:path h="5265080" w="8280597">
                <a:moveTo>
                  <a:pt x="0" y="0"/>
                </a:moveTo>
                <a:lnTo>
                  <a:pt x="8280597" y="0"/>
                </a:lnTo>
                <a:lnTo>
                  <a:pt x="8280597" y="5265080"/>
                </a:lnTo>
                <a:lnTo>
                  <a:pt x="0" y="5265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437434" y="901647"/>
            <a:ext cx="370395" cy="370395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4CC9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3667638">
            <a:off x="15416341" y="8125869"/>
            <a:ext cx="454225" cy="731147"/>
          </a:xfrm>
          <a:custGeom>
            <a:avLst/>
            <a:gdLst/>
            <a:ahLst/>
            <a:cxnLst/>
            <a:rect r="r" b="b" t="t" l="l"/>
            <a:pathLst>
              <a:path h="731147" w="454225">
                <a:moveTo>
                  <a:pt x="0" y="0"/>
                </a:moveTo>
                <a:lnTo>
                  <a:pt x="454225" y="0"/>
                </a:lnTo>
                <a:lnTo>
                  <a:pt x="454225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598091" y="7890377"/>
            <a:ext cx="4175535" cy="4114800"/>
          </a:xfrm>
          <a:custGeom>
            <a:avLst/>
            <a:gdLst/>
            <a:ahLst/>
            <a:cxnLst/>
            <a:rect r="r" b="b" t="t" l="l"/>
            <a:pathLst>
              <a:path h="4114800" w="4175535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73249" y="-711870"/>
            <a:ext cx="1758142" cy="4114800"/>
          </a:xfrm>
          <a:custGeom>
            <a:avLst/>
            <a:gdLst/>
            <a:ahLst/>
            <a:cxnLst/>
            <a:rect r="r" b="b" t="t" l="l"/>
            <a:pathLst>
              <a:path h="4114800" w="1758142">
                <a:moveTo>
                  <a:pt x="0" y="0"/>
                </a:moveTo>
                <a:lnTo>
                  <a:pt x="1758142" y="0"/>
                </a:lnTo>
                <a:lnTo>
                  <a:pt x="17581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1126" y="3221955"/>
            <a:ext cx="934518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future</a:t>
            </a: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 Simple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144000" y="1928030"/>
            <a:ext cx="8280597" cy="5265080"/>
          </a:xfrm>
          <a:custGeom>
            <a:avLst/>
            <a:gdLst/>
            <a:ahLst/>
            <a:cxnLst/>
            <a:rect r="r" b="b" t="t" l="l"/>
            <a:pathLst>
              <a:path h="5265080" w="8280597">
                <a:moveTo>
                  <a:pt x="0" y="0"/>
                </a:moveTo>
                <a:lnTo>
                  <a:pt x="8280597" y="0"/>
                </a:lnTo>
                <a:lnTo>
                  <a:pt x="8280597" y="5265080"/>
                </a:lnTo>
                <a:lnTo>
                  <a:pt x="0" y="5265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376588" y="2889568"/>
            <a:ext cx="904800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future Continuous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89676" y="4205923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will/shall + verb (v1) + Object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9716" y="5210492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will drive a car.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38778" y="3924935"/>
            <a:ext cx="6891041" cy="1156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will be/shall be + verb(+ing) + Object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76588" y="5404837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will be driving a car.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-21856" t="22282" r="-21856" b="2146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016668" y="8961120"/>
            <a:ext cx="594360" cy="59436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474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85513" y="2026574"/>
            <a:ext cx="8377048" cy="5326407"/>
          </a:xfrm>
          <a:custGeom>
            <a:avLst/>
            <a:gdLst/>
            <a:ahLst/>
            <a:cxnLst/>
            <a:rect r="r" b="b" t="t" l="l"/>
            <a:pathLst>
              <a:path h="5326407" w="8377048">
                <a:moveTo>
                  <a:pt x="0" y="0"/>
                </a:moveTo>
                <a:lnTo>
                  <a:pt x="8377048" y="0"/>
                </a:lnTo>
                <a:lnTo>
                  <a:pt x="8377048" y="5326407"/>
                </a:lnTo>
                <a:lnTo>
                  <a:pt x="0" y="5326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791647" y="843502"/>
            <a:ext cx="370395" cy="3703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5474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1051764">
            <a:off x="1374077" y="8380144"/>
            <a:ext cx="522598" cy="841203"/>
          </a:xfrm>
          <a:custGeom>
            <a:avLst/>
            <a:gdLst/>
            <a:ahLst/>
            <a:cxnLst/>
            <a:rect r="r" b="b" t="t" l="l"/>
            <a:pathLst>
              <a:path h="841203" w="522598">
                <a:moveTo>
                  <a:pt x="0" y="0"/>
                </a:moveTo>
                <a:lnTo>
                  <a:pt x="522598" y="0"/>
                </a:lnTo>
                <a:lnTo>
                  <a:pt x="522598" y="841204"/>
                </a:lnTo>
                <a:lnTo>
                  <a:pt x="0" y="841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280999">
            <a:off x="16179912" y="1327703"/>
            <a:ext cx="889875" cy="1432394"/>
          </a:xfrm>
          <a:custGeom>
            <a:avLst/>
            <a:gdLst/>
            <a:ahLst/>
            <a:cxnLst/>
            <a:rect r="r" b="b" t="t" l="l"/>
            <a:pathLst>
              <a:path h="1432394" w="889875">
                <a:moveTo>
                  <a:pt x="0" y="0"/>
                </a:moveTo>
                <a:lnTo>
                  <a:pt x="889875" y="0"/>
                </a:lnTo>
                <a:lnTo>
                  <a:pt x="889875" y="1432394"/>
                </a:lnTo>
                <a:lnTo>
                  <a:pt x="0" y="1432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9716" y="3189494"/>
            <a:ext cx="9208641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Future Perfect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0348" y="4351962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Subject + will have + verb(v3) + Object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0348" y="5204132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will have been driving a car.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9478358" y="2232918"/>
            <a:ext cx="7780942" cy="4947383"/>
          </a:xfrm>
          <a:custGeom>
            <a:avLst/>
            <a:gdLst/>
            <a:ahLst/>
            <a:cxnLst/>
            <a:rect r="r" b="b" t="t" l="l"/>
            <a:pathLst>
              <a:path h="4947383" w="7780942">
                <a:moveTo>
                  <a:pt x="0" y="0"/>
                </a:moveTo>
                <a:lnTo>
                  <a:pt x="7780942" y="0"/>
                </a:lnTo>
                <a:lnTo>
                  <a:pt x="7780942" y="4947383"/>
                </a:lnTo>
                <a:lnTo>
                  <a:pt x="0" y="4947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844824" y="3189494"/>
            <a:ext cx="9048009" cy="90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อีฟดอวอิ้ง Bold Italics"/>
              </a:rPr>
              <a:t>Future Perfect Continuous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84873" y="4165596"/>
            <a:ext cx="7374427" cy="496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1"/>
              </a:lnSpc>
            </a:pPr>
            <a:r>
              <a:rPr lang="en-US" sz="2608">
                <a:solidFill>
                  <a:srgbClr val="000000"/>
                </a:solidFill>
                <a:latin typeface="อีฟดอวอิ้ง"/>
              </a:rPr>
              <a:t>Subject + will have been + verb(+ing) + Object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09896" y="4832657"/>
            <a:ext cx="9048009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อีฟดอวอิ้ง"/>
              </a:rPr>
              <a:t>He will have been driving  a car.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D0E4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25217" y="4722178"/>
            <a:ext cx="12437566" cy="850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อีฟดอวอิ้ง"/>
              </a:rPr>
              <a:t>A</a:t>
            </a:r>
            <a:r>
              <a:rPr lang="en-US" sz="4399">
                <a:solidFill>
                  <a:srgbClr val="000000"/>
                </a:solidFill>
                <a:latin typeface="อีฟดอวอิ้ง"/>
              </a:rPr>
              <a:t>ffirmative, negative, and interrogative sentences.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4903" y="1028700"/>
            <a:ext cx="15638195" cy="8229600"/>
          </a:xfrm>
          <a:custGeom>
            <a:avLst/>
            <a:gdLst/>
            <a:ahLst/>
            <a:cxnLst/>
            <a:rect r="r" b="b" t="t" l="l"/>
            <a:pathLst>
              <a:path h="8229600" w="15638195">
                <a:moveTo>
                  <a:pt x="0" y="0"/>
                </a:moveTo>
                <a:lnTo>
                  <a:pt x="15638194" y="0"/>
                </a:lnTo>
                <a:lnTo>
                  <a:pt x="156381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DAFlIH_UgI0</dc:identifier>
  <dcterms:modified xsi:type="dcterms:W3CDTF">2011-08-01T06:04:30Z</dcterms:modified>
  <cp:revision>1</cp:revision>
  <dc:title>week 3 verbs</dc:title>
</cp:coreProperties>
</file>