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1"/>
    <p:sldId id="257" r:id="rId42"/>
    <p:sldId id="258" r:id="rId43"/>
    <p:sldId id="259" r:id="rId44"/>
    <p:sldId id="260" r:id="rId45"/>
    <p:sldId id="261" r:id="rId46"/>
    <p:sldId id="262" r:id="rId47"/>
    <p:sldId id="263" r:id="rId48"/>
    <p:sldId id="264" r:id="rId49"/>
    <p:sldId id="265" r:id="rId50"/>
    <p:sldId id="266" r:id="rId5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ondon" charset="1" panose="00000500000000000000"/>
      <p:regular r:id="rId10"/>
    </p:embeddedFont>
    <p:embeddedFont>
      <p:font typeface="Arial" charset="1" panose="020B0502020202020204"/>
      <p:regular r:id="rId11"/>
    </p:embeddedFont>
    <p:embeddedFont>
      <p:font typeface="Arial Bold" charset="1" panose="020B0802020202020204"/>
      <p:regular r:id="rId12"/>
    </p:embeddedFont>
    <p:embeddedFont>
      <p:font typeface="Arial Italics" charset="1" panose="020B0502020202090204"/>
      <p:regular r:id="rId13"/>
    </p:embeddedFont>
    <p:embeddedFont>
      <p:font typeface="Arial Bold Italics" charset="1" panose="020B0802020202090204"/>
      <p:regular r:id="rId14"/>
    </p:embeddedFont>
    <p:embeddedFont>
      <p:font typeface="Open Sans" charset="1" panose="020B0606030504020204"/>
      <p:regular r:id="rId15"/>
    </p:embeddedFont>
    <p:embeddedFont>
      <p:font typeface="Open Sans Bold" charset="1" panose="020B0806030504020204"/>
      <p:regular r:id="rId16"/>
    </p:embeddedFont>
    <p:embeddedFont>
      <p:font typeface="Open Sans Italics" charset="1" panose="020B0606030504020204"/>
      <p:regular r:id="rId17"/>
    </p:embeddedFont>
    <p:embeddedFont>
      <p:font typeface="Open Sans Bold Italics" charset="1" panose="020B0806030504020204"/>
      <p:regular r:id="rId18"/>
    </p:embeddedFont>
    <p:embeddedFont>
      <p:font typeface="Open Sans Light" charset="1" panose="020B0306030504020204"/>
      <p:regular r:id="rId19"/>
    </p:embeddedFont>
    <p:embeddedFont>
      <p:font typeface="Open Sans Light Italics" charset="1" panose="020B0306030504020204"/>
      <p:regular r:id="rId20"/>
    </p:embeddedFont>
    <p:embeddedFont>
      <p:font typeface="Open Sans Ultra-Bold" charset="1" panose="00000000000000000000"/>
      <p:regular r:id="rId21"/>
    </p:embeddedFont>
    <p:embeddedFont>
      <p:font typeface="Open Sans Ultra-Bold Italics" charset="1" panose="00000000000000000000"/>
      <p:regular r:id="rId22"/>
    </p:embeddedFont>
    <p:embeddedFont>
      <p:font typeface="Montserrat" charset="1" panose="00000500000000000000"/>
      <p:regular r:id="rId23"/>
    </p:embeddedFont>
    <p:embeddedFont>
      <p:font typeface="Montserrat Bold" charset="1" panose="00000800000000000000"/>
      <p:regular r:id="rId24"/>
    </p:embeddedFont>
    <p:embeddedFont>
      <p:font typeface="Montserrat Italics" charset="1" panose="00000500000000000000"/>
      <p:regular r:id="rId25"/>
    </p:embeddedFont>
    <p:embeddedFont>
      <p:font typeface="Montserrat Bold Italics" charset="1" panose="00000800000000000000"/>
      <p:regular r:id="rId26"/>
    </p:embeddedFont>
    <p:embeddedFont>
      <p:font typeface="Montserrat Thin" charset="1" panose="00000300000000000000"/>
      <p:regular r:id="rId27"/>
    </p:embeddedFont>
    <p:embeddedFont>
      <p:font typeface="Montserrat Thin Italics" charset="1" panose="00000300000000000000"/>
      <p:regular r:id="rId28"/>
    </p:embeddedFont>
    <p:embeddedFont>
      <p:font typeface="Montserrat Extra-Light" charset="1" panose="00000300000000000000"/>
      <p:regular r:id="rId29"/>
    </p:embeddedFont>
    <p:embeddedFont>
      <p:font typeface="Montserrat Extra-Light Italics" charset="1" panose="00000300000000000000"/>
      <p:regular r:id="rId30"/>
    </p:embeddedFont>
    <p:embeddedFont>
      <p:font typeface="Montserrat Light" charset="1" panose="00000400000000000000"/>
      <p:regular r:id="rId31"/>
    </p:embeddedFont>
    <p:embeddedFont>
      <p:font typeface="Montserrat Light Italics" charset="1" panose="00000400000000000000"/>
      <p:regular r:id="rId32"/>
    </p:embeddedFont>
    <p:embeddedFont>
      <p:font typeface="Montserrat Medium" charset="1" panose="00000600000000000000"/>
      <p:regular r:id="rId33"/>
    </p:embeddedFont>
    <p:embeddedFont>
      <p:font typeface="Montserrat Medium Italics" charset="1" panose="00000600000000000000"/>
      <p:regular r:id="rId34"/>
    </p:embeddedFont>
    <p:embeddedFont>
      <p:font typeface="Montserrat Semi-Bold" charset="1" panose="00000700000000000000"/>
      <p:regular r:id="rId35"/>
    </p:embeddedFont>
    <p:embeddedFont>
      <p:font typeface="Montserrat Semi-Bold Italics" charset="1" panose="00000700000000000000"/>
      <p:regular r:id="rId36"/>
    </p:embeddedFont>
    <p:embeddedFont>
      <p:font typeface="Montserrat Ultra-Bold" charset="1" panose="00000900000000000000"/>
      <p:regular r:id="rId37"/>
    </p:embeddedFont>
    <p:embeddedFont>
      <p:font typeface="Montserrat Ultra-Bold Italics" charset="1" panose="00000900000000000000"/>
      <p:regular r:id="rId38"/>
    </p:embeddedFont>
    <p:embeddedFont>
      <p:font typeface="Montserrat Heavy" charset="1" panose="00000A00000000000000"/>
      <p:regular r:id="rId39"/>
    </p:embeddedFont>
    <p:embeddedFont>
      <p:font typeface="Montserrat Heavy Italics" charset="1" panose="00000A0000000000000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slides/slide1.xml" Type="http://schemas.openxmlformats.org/officeDocument/2006/relationships/slide"/><Relationship Id="rId42" Target="slides/slide2.xml" Type="http://schemas.openxmlformats.org/officeDocument/2006/relationships/slide"/><Relationship Id="rId43" Target="slides/slide3.xml" Type="http://schemas.openxmlformats.org/officeDocument/2006/relationships/slide"/><Relationship Id="rId44" Target="slides/slide4.xml" Type="http://schemas.openxmlformats.org/officeDocument/2006/relationships/slide"/><Relationship Id="rId45" Target="slides/slide5.xml" Type="http://schemas.openxmlformats.org/officeDocument/2006/relationships/slide"/><Relationship Id="rId46" Target="slides/slide6.xml" Type="http://schemas.openxmlformats.org/officeDocument/2006/relationships/slide"/><Relationship Id="rId47" Target="slides/slide7.xml" Type="http://schemas.openxmlformats.org/officeDocument/2006/relationships/slide"/><Relationship Id="rId48" Target="slides/slide8.xml" Type="http://schemas.openxmlformats.org/officeDocument/2006/relationships/slide"/><Relationship Id="rId49" Target="slides/slide9.xml" Type="http://schemas.openxmlformats.org/officeDocument/2006/relationships/slide"/><Relationship Id="rId5" Target="tableStyles.xml" Type="http://schemas.openxmlformats.org/officeDocument/2006/relationships/tableStyles"/><Relationship Id="rId50" Target="slides/slide10.xml" Type="http://schemas.openxmlformats.org/officeDocument/2006/relationships/slide"/><Relationship Id="rId51" Target="slides/slide11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Relationship Id="rId3" Target="../media/image37.jpeg" Type="http://schemas.openxmlformats.org/officeDocument/2006/relationships/image"/><Relationship Id="rId4" Target="../media/image38.jpeg" Type="http://schemas.openxmlformats.org/officeDocument/2006/relationships/image"/><Relationship Id="rId5" Target="../media/image39.jpeg" Type="http://schemas.openxmlformats.org/officeDocument/2006/relationships/image"/><Relationship Id="rId6" Target="../media/image40.jpeg" Type="http://schemas.openxmlformats.org/officeDocument/2006/relationships/image"/><Relationship Id="rId7" Target="../media/image41.jpeg" Type="http://schemas.openxmlformats.org/officeDocument/2006/relationships/image"/><Relationship Id="rId8" Target="../media/image42.jpeg" Type="http://schemas.openxmlformats.org/officeDocument/2006/relationships/image"/><Relationship Id="rId9" Target="../media/image43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Relationship Id="rId6" Target="../media/image22.jpeg" Type="http://schemas.openxmlformats.org/officeDocument/2006/relationships/image"/><Relationship Id="rId7" Target="../media/image23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28.jpeg" Type="http://schemas.openxmlformats.org/officeDocument/2006/relationships/image"/><Relationship Id="rId7" Target="../media/image29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jpeg" Type="http://schemas.openxmlformats.org/officeDocument/2006/relationships/image"/><Relationship Id="rId4" Target="../media/image32.jpeg" Type="http://schemas.openxmlformats.org/officeDocument/2006/relationships/image"/><Relationship Id="rId5" Target="../media/image33.jpeg" Type="http://schemas.openxmlformats.org/officeDocument/2006/relationships/image"/><Relationship Id="rId6" Target="../media/image34.jpeg" Type="http://schemas.openxmlformats.org/officeDocument/2006/relationships/image"/><Relationship Id="rId7" Target="../media/image3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29732" y="7997962"/>
            <a:ext cx="1343520" cy="1449900"/>
          </a:xfrm>
          <a:custGeom>
            <a:avLst/>
            <a:gdLst/>
            <a:ahLst/>
            <a:cxnLst/>
            <a:rect r="r" b="b" t="t" l="l"/>
            <a:pathLst>
              <a:path h="1449900" w="1343520">
                <a:moveTo>
                  <a:pt x="0" y="0"/>
                </a:moveTo>
                <a:lnTo>
                  <a:pt x="1343520" y="0"/>
                </a:lnTo>
                <a:lnTo>
                  <a:pt x="1343520" y="1449900"/>
                </a:lnTo>
                <a:lnTo>
                  <a:pt x="0" y="14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34633" y="5947352"/>
            <a:ext cx="4383483" cy="4339648"/>
          </a:xfrm>
          <a:custGeom>
            <a:avLst/>
            <a:gdLst/>
            <a:ahLst/>
            <a:cxnLst/>
            <a:rect r="r" b="b" t="t" l="l"/>
            <a:pathLst>
              <a:path h="4339648" w="4383483">
                <a:moveTo>
                  <a:pt x="0" y="0"/>
                </a:moveTo>
                <a:lnTo>
                  <a:pt x="4383483" y="0"/>
                </a:lnTo>
                <a:lnTo>
                  <a:pt x="4383483" y="4339648"/>
                </a:lnTo>
                <a:lnTo>
                  <a:pt x="0" y="4339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741466"/>
            <a:ext cx="4689104" cy="6054007"/>
          </a:xfrm>
          <a:custGeom>
            <a:avLst/>
            <a:gdLst/>
            <a:ahLst/>
            <a:cxnLst/>
            <a:rect r="r" b="b" t="t" l="l"/>
            <a:pathLst>
              <a:path h="6054007" w="4689104">
                <a:moveTo>
                  <a:pt x="0" y="0"/>
                </a:moveTo>
                <a:lnTo>
                  <a:pt x="4689104" y="0"/>
                </a:lnTo>
                <a:lnTo>
                  <a:pt x="4689104" y="6054008"/>
                </a:lnTo>
                <a:lnTo>
                  <a:pt x="0" y="60540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143899" y="914400"/>
            <a:ext cx="10959121" cy="4081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F9F9F9"/>
                </a:solidFill>
                <a:latin typeface="London"/>
              </a:rPr>
              <a:t>Travelling </a:t>
            </a:r>
          </a:p>
          <a:p>
            <a:pPr algn="ctr">
              <a:lnSpc>
                <a:spcPts val="8119"/>
              </a:lnSpc>
            </a:pPr>
          </a:p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F9F9F9"/>
                </a:solidFill>
                <a:latin typeface="London"/>
              </a:rPr>
              <a:t>making arrangemants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12629" y="5076825"/>
            <a:ext cx="4885878" cy="3095313"/>
          </a:xfrm>
          <a:custGeom>
            <a:avLst/>
            <a:gdLst/>
            <a:ahLst/>
            <a:cxnLst/>
            <a:rect r="r" b="b" t="t" l="l"/>
            <a:pathLst>
              <a:path h="3095313" w="4885878">
                <a:moveTo>
                  <a:pt x="0" y="0"/>
                </a:moveTo>
                <a:lnTo>
                  <a:pt x="4885878" y="0"/>
                </a:lnTo>
                <a:lnTo>
                  <a:pt x="4885878" y="3095313"/>
                </a:lnTo>
                <a:lnTo>
                  <a:pt x="0" y="30953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4" t="0" r="-82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00388" y="292894"/>
            <a:ext cx="12087225" cy="1700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299" spc="-71">
                <a:solidFill>
                  <a:srgbClr val="F9F9F9"/>
                </a:solidFill>
                <a:latin typeface="Open Sans"/>
              </a:rPr>
              <a:t>Holiday nightmares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133109" y="1944477"/>
            <a:ext cx="4681910" cy="3215708"/>
          </a:xfrm>
          <a:custGeom>
            <a:avLst/>
            <a:gdLst/>
            <a:ahLst/>
            <a:cxnLst/>
            <a:rect r="r" b="b" t="t" l="l"/>
            <a:pathLst>
              <a:path h="3215708" w="4681910">
                <a:moveTo>
                  <a:pt x="0" y="0"/>
                </a:moveTo>
                <a:lnTo>
                  <a:pt x="4681909" y="0"/>
                </a:lnTo>
                <a:lnTo>
                  <a:pt x="4681909" y="3215707"/>
                </a:lnTo>
                <a:lnTo>
                  <a:pt x="0" y="32157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7" t="0" r="-677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04617" y="2052489"/>
            <a:ext cx="3283446" cy="3283446"/>
          </a:xfrm>
          <a:custGeom>
            <a:avLst/>
            <a:gdLst/>
            <a:ahLst/>
            <a:cxnLst/>
            <a:rect r="r" b="b" t="t" l="l"/>
            <a:pathLst>
              <a:path h="3283446" w="3283446">
                <a:moveTo>
                  <a:pt x="0" y="0"/>
                </a:moveTo>
                <a:lnTo>
                  <a:pt x="3283446" y="0"/>
                </a:lnTo>
                <a:lnTo>
                  <a:pt x="3283446" y="3283446"/>
                </a:lnTo>
                <a:lnTo>
                  <a:pt x="0" y="3283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913529" y="4104716"/>
            <a:ext cx="4502460" cy="3198248"/>
          </a:xfrm>
          <a:custGeom>
            <a:avLst/>
            <a:gdLst/>
            <a:ahLst/>
            <a:cxnLst/>
            <a:rect r="r" b="b" t="t" l="l"/>
            <a:pathLst>
              <a:path h="3198248" w="4502460">
                <a:moveTo>
                  <a:pt x="0" y="0"/>
                </a:moveTo>
                <a:lnTo>
                  <a:pt x="4502460" y="0"/>
                </a:lnTo>
                <a:lnTo>
                  <a:pt x="4502460" y="3198247"/>
                </a:lnTo>
                <a:lnTo>
                  <a:pt x="0" y="319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30" t="0" r="-63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24797" y="7021041"/>
            <a:ext cx="6631855" cy="2833302"/>
          </a:xfrm>
          <a:custGeom>
            <a:avLst/>
            <a:gdLst/>
            <a:ahLst/>
            <a:cxnLst/>
            <a:rect r="r" b="b" t="t" l="l"/>
            <a:pathLst>
              <a:path h="2833302" w="6631855">
                <a:moveTo>
                  <a:pt x="0" y="0"/>
                </a:moveTo>
                <a:lnTo>
                  <a:pt x="6631855" y="0"/>
                </a:lnTo>
                <a:lnTo>
                  <a:pt x="6631855" y="2833302"/>
                </a:lnTo>
                <a:lnTo>
                  <a:pt x="0" y="2833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14" t="0" r="-1414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129553" y="6913029"/>
            <a:ext cx="4731060" cy="3015013"/>
          </a:xfrm>
          <a:custGeom>
            <a:avLst/>
            <a:gdLst/>
            <a:ahLst/>
            <a:cxnLst/>
            <a:rect r="r" b="b" t="t" l="l"/>
            <a:pathLst>
              <a:path h="3015013" w="4731060">
                <a:moveTo>
                  <a:pt x="0" y="0"/>
                </a:moveTo>
                <a:lnTo>
                  <a:pt x="4731060" y="0"/>
                </a:lnTo>
                <a:lnTo>
                  <a:pt x="4731060" y="3015013"/>
                </a:lnTo>
                <a:lnTo>
                  <a:pt x="0" y="30150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39" t="0" r="-839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021541" y="324297"/>
            <a:ext cx="4696197" cy="3197451"/>
          </a:xfrm>
          <a:custGeom>
            <a:avLst/>
            <a:gdLst/>
            <a:ahLst/>
            <a:cxnLst/>
            <a:rect r="r" b="b" t="t" l="l"/>
            <a:pathLst>
              <a:path h="3197451" w="4696197">
                <a:moveTo>
                  <a:pt x="0" y="0"/>
                </a:moveTo>
                <a:lnTo>
                  <a:pt x="4696197" y="0"/>
                </a:lnTo>
                <a:lnTo>
                  <a:pt x="4696197" y="3197451"/>
                </a:lnTo>
                <a:lnTo>
                  <a:pt x="0" y="31974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94" t="0" r="-69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33109" y="4428753"/>
            <a:ext cx="3733800" cy="2819400"/>
          </a:xfrm>
          <a:custGeom>
            <a:avLst/>
            <a:gdLst/>
            <a:ahLst/>
            <a:cxnLst/>
            <a:rect r="r" b="b" t="t" l="l"/>
            <a:pathLst>
              <a:path h="2819400" w="3733800">
                <a:moveTo>
                  <a:pt x="0" y="0"/>
                </a:moveTo>
                <a:lnTo>
                  <a:pt x="3733800" y="0"/>
                </a:lnTo>
                <a:lnTo>
                  <a:pt x="37338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07" t="0" r="-607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12814">
            <a:off x="4474280" y="5326380"/>
            <a:ext cx="4472019" cy="0"/>
          </a:xfrm>
          <a:prstGeom prst="line">
            <a:avLst/>
          </a:prstGeom>
          <a:ln cap="rnd" w="9525">
            <a:solidFill>
              <a:srgbClr val="1F497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12814">
            <a:off x="9341702" y="5326380"/>
            <a:ext cx="4472019" cy="0"/>
          </a:xfrm>
          <a:prstGeom prst="line">
            <a:avLst/>
          </a:prstGeom>
          <a:ln cap="rnd" w="9525">
            <a:solidFill>
              <a:srgbClr val="1F497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9067947" y="5260878"/>
            <a:ext cx="125730" cy="125730"/>
            <a:chOff x="0" y="0"/>
            <a:chExt cx="119211" cy="1192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7051" y="27051"/>
              <a:ext cx="65024" cy="65024"/>
            </a:xfrm>
            <a:custGeom>
              <a:avLst/>
              <a:gdLst/>
              <a:ahLst/>
              <a:cxnLst/>
              <a:rect r="r" b="b" t="t" l="l"/>
              <a:pathLst>
                <a:path h="65024" w="65024">
                  <a:moveTo>
                    <a:pt x="0" y="32512"/>
                  </a:moveTo>
                  <a:cubicBezTo>
                    <a:pt x="0" y="14605"/>
                    <a:pt x="14605" y="0"/>
                    <a:pt x="32512" y="0"/>
                  </a:cubicBezTo>
                  <a:cubicBezTo>
                    <a:pt x="50419" y="0"/>
                    <a:pt x="65024" y="14605"/>
                    <a:pt x="65024" y="32512"/>
                  </a:cubicBezTo>
                  <a:cubicBezTo>
                    <a:pt x="65024" y="50419"/>
                    <a:pt x="50546" y="65024"/>
                    <a:pt x="32512" y="65024"/>
                  </a:cubicBezTo>
                  <a:cubicBezTo>
                    <a:pt x="14478" y="65024"/>
                    <a:pt x="0" y="50546"/>
                    <a:pt x="0" y="32512"/>
                  </a:cubicBezTo>
                  <a:close/>
                </a:path>
              </a:pathLst>
            </a:custGeom>
            <a:solidFill>
              <a:srgbClr val="C0504D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9253" cy="119253"/>
            </a:xfrm>
            <a:custGeom>
              <a:avLst/>
              <a:gdLst/>
              <a:ahLst/>
              <a:cxnLst/>
              <a:rect r="r" b="b" t="t" l="l"/>
              <a:pathLst>
                <a:path h="119253" w="119253">
                  <a:moveTo>
                    <a:pt x="0" y="59563"/>
                  </a:moveTo>
                  <a:cubicBezTo>
                    <a:pt x="0" y="26670"/>
                    <a:pt x="26670" y="0"/>
                    <a:pt x="59563" y="0"/>
                  </a:cubicBezTo>
                  <a:lnTo>
                    <a:pt x="59563" y="27051"/>
                  </a:lnTo>
                  <a:lnTo>
                    <a:pt x="59563" y="0"/>
                  </a:lnTo>
                  <a:cubicBezTo>
                    <a:pt x="92583" y="0"/>
                    <a:pt x="119253" y="26670"/>
                    <a:pt x="119253" y="59563"/>
                  </a:cubicBezTo>
                  <a:lnTo>
                    <a:pt x="92075" y="59563"/>
                  </a:lnTo>
                  <a:lnTo>
                    <a:pt x="119253" y="59563"/>
                  </a:lnTo>
                  <a:cubicBezTo>
                    <a:pt x="119253" y="92456"/>
                    <a:pt x="92583" y="119126"/>
                    <a:pt x="59690" y="119126"/>
                  </a:cubicBezTo>
                  <a:lnTo>
                    <a:pt x="59690" y="92075"/>
                  </a:lnTo>
                  <a:lnTo>
                    <a:pt x="59690" y="119253"/>
                  </a:lnTo>
                  <a:cubicBezTo>
                    <a:pt x="26670" y="119253"/>
                    <a:pt x="0" y="92583"/>
                    <a:pt x="0" y="59563"/>
                  </a:cubicBezTo>
                  <a:moveTo>
                    <a:pt x="54229" y="59563"/>
                  </a:moveTo>
                  <a:lnTo>
                    <a:pt x="27051" y="59563"/>
                  </a:lnTo>
                  <a:lnTo>
                    <a:pt x="54229" y="59563"/>
                  </a:lnTo>
                  <a:cubicBezTo>
                    <a:pt x="54229" y="62611"/>
                    <a:pt x="56642" y="65024"/>
                    <a:pt x="59690" y="65024"/>
                  </a:cubicBezTo>
                  <a:cubicBezTo>
                    <a:pt x="62738" y="65024"/>
                    <a:pt x="65151" y="62611"/>
                    <a:pt x="65151" y="59563"/>
                  </a:cubicBezTo>
                  <a:cubicBezTo>
                    <a:pt x="65151" y="56515"/>
                    <a:pt x="62738" y="54102"/>
                    <a:pt x="59690" y="54102"/>
                  </a:cubicBezTo>
                  <a:lnTo>
                    <a:pt x="59690" y="27051"/>
                  </a:lnTo>
                  <a:lnTo>
                    <a:pt x="59690" y="54229"/>
                  </a:lnTo>
                  <a:cubicBezTo>
                    <a:pt x="56642" y="54229"/>
                    <a:pt x="54229" y="56642"/>
                    <a:pt x="54229" y="59690"/>
                  </a:cubicBezTo>
                  <a:close/>
                </a:path>
              </a:pathLst>
            </a:custGeom>
            <a:solidFill>
              <a:srgbClr val="C0504D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565110" y="5574910"/>
            <a:ext cx="3039808" cy="4114800"/>
          </a:xfrm>
          <a:custGeom>
            <a:avLst/>
            <a:gdLst/>
            <a:ahLst/>
            <a:cxnLst/>
            <a:rect r="r" b="b" t="t" l="l"/>
            <a:pathLst>
              <a:path h="4114800" w="3039808">
                <a:moveTo>
                  <a:pt x="0" y="0"/>
                </a:moveTo>
                <a:lnTo>
                  <a:pt x="3039809" y="0"/>
                </a:lnTo>
                <a:lnTo>
                  <a:pt x="30398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00387" y="2214892"/>
            <a:ext cx="12201525" cy="2843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9"/>
              </a:lnSpc>
            </a:pPr>
            <a:r>
              <a:rPr lang="en-US" sz="7199" spc="-60">
                <a:solidFill>
                  <a:srgbClr val="F9F9F9"/>
                </a:solidFill>
                <a:latin typeface="Open Sans"/>
              </a:rPr>
              <a:t>Thank you for your participation! 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63152" y="212287"/>
            <a:ext cx="5040401" cy="4114800"/>
          </a:xfrm>
          <a:custGeom>
            <a:avLst/>
            <a:gdLst/>
            <a:ahLst/>
            <a:cxnLst/>
            <a:rect r="r" b="b" t="t" l="l"/>
            <a:pathLst>
              <a:path h="4114800" w="5040401">
                <a:moveTo>
                  <a:pt x="0" y="0"/>
                </a:moveTo>
                <a:lnTo>
                  <a:pt x="5040401" y="0"/>
                </a:lnTo>
                <a:lnTo>
                  <a:pt x="5040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63330" y="5301273"/>
            <a:ext cx="7695970" cy="2895609"/>
          </a:xfrm>
          <a:custGeom>
            <a:avLst/>
            <a:gdLst/>
            <a:ahLst/>
            <a:cxnLst/>
            <a:rect r="r" b="b" t="t" l="l"/>
            <a:pathLst>
              <a:path h="2895609" w="7695970">
                <a:moveTo>
                  <a:pt x="0" y="0"/>
                </a:moveTo>
                <a:lnTo>
                  <a:pt x="7695970" y="0"/>
                </a:lnTo>
                <a:lnTo>
                  <a:pt x="7695970" y="2895609"/>
                </a:lnTo>
                <a:lnTo>
                  <a:pt x="0" y="289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4327087"/>
            <a:ext cx="5328735" cy="5375773"/>
          </a:xfrm>
          <a:custGeom>
            <a:avLst/>
            <a:gdLst/>
            <a:ahLst/>
            <a:cxnLst/>
            <a:rect r="r" b="b" t="t" l="l"/>
            <a:pathLst>
              <a:path h="5375773" w="5328735">
                <a:moveTo>
                  <a:pt x="0" y="0"/>
                </a:moveTo>
                <a:lnTo>
                  <a:pt x="5328735" y="0"/>
                </a:lnTo>
                <a:lnTo>
                  <a:pt x="5328735" y="5375773"/>
                </a:lnTo>
                <a:lnTo>
                  <a:pt x="0" y="5375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91382" y="370935"/>
            <a:ext cx="6711795" cy="434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</a:p>
          <a:p>
            <a:pPr algn="ctr">
              <a:lnSpc>
                <a:spcPts val="3960"/>
              </a:lnSpc>
            </a:pPr>
            <a:r>
              <a:rPr lang="en-US" sz="3300" spc="-133">
                <a:solidFill>
                  <a:srgbClr val="F9F9F9"/>
                </a:solidFill>
                <a:latin typeface="Open Sans Bold"/>
              </a:rPr>
              <a:t>I would like to book a ticket</a:t>
            </a:r>
          </a:p>
          <a:p>
            <a:pPr algn="ctr">
              <a:lnSpc>
                <a:spcPts val="3960"/>
              </a:lnSpc>
            </a:pPr>
            <a:r>
              <a:rPr lang="en-US" sz="3300" spc="-133">
                <a:solidFill>
                  <a:srgbClr val="F9F9F9"/>
                </a:solidFill>
                <a:latin typeface="Open Sans Bold"/>
              </a:rPr>
              <a:t>Where do you want to go?</a:t>
            </a:r>
          </a:p>
          <a:p>
            <a:pPr algn="ctr">
              <a:lnSpc>
                <a:spcPts val="3960"/>
              </a:lnSpc>
            </a:pPr>
            <a:r>
              <a:rPr lang="en-US" sz="3300" spc="-133">
                <a:solidFill>
                  <a:srgbClr val="F9F9F9"/>
                </a:solidFill>
                <a:latin typeface="Open Sans Bold"/>
              </a:rPr>
              <a:t>Single or return?</a:t>
            </a:r>
          </a:p>
          <a:p>
            <a:pPr algn="ctr">
              <a:lnSpc>
                <a:spcPts val="3960"/>
              </a:lnSpc>
            </a:pPr>
            <a:r>
              <a:rPr lang="en-US" sz="3300" spc="-133">
                <a:solidFill>
                  <a:srgbClr val="F9F9F9"/>
                </a:solidFill>
                <a:latin typeface="Open Sans Bold"/>
              </a:rPr>
              <a:t>First  or standard class?</a:t>
            </a:r>
          </a:p>
          <a:p>
            <a:pPr algn="ctr">
              <a:lnSpc>
                <a:spcPts val="3960"/>
              </a:lnSpc>
            </a:pPr>
            <a:r>
              <a:rPr lang="en-US" sz="3300" spc="-133">
                <a:solidFill>
                  <a:srgbClr val="F9F9F9"/>
                </a:solidFill>
                <a:latin typeface="Open Sans Bold"/>
              </a:rPr>
              <a:t>Is there a high-speed train?</a:t>
            </a:r>
          </a:p>
          <a:p>
            <a:pPr algn="ctr">
              <a:lnSpc>
                <a:spcPts val="3960"/>
              </a:lnSpc>
            </a:pPr>
            <a:r>
              <a:rPr lang="en-US" sz="3300" spc="-133">
                <a:solidFill>
                  <a:srgbClr val="F9F9F9"/>
                </a:solidFill>
                <a:latin typeface="Open Sans Bold"/>
              </a:rPr>
              <a:t>How long does it take to get there</a:t>
            </a:r>
            <a:r>
              <a:rPr lang="en-US" sz="3300" spc="-133">
                <a:solidFill>
                  <a:srgbClr val="00B050"/>
                </a:solidFill>
                <a:latin typeface="Open Sans Bold"/>
              </a:rPr>
              <a:t>?</a:t>
            </a:r>
          </a:p>
          <a:p>
            <a:pPr algn="ctr">
              <a:lnSpc>
                <a:spcPts val="3240"/>
              </a:lnSpc>
            </a:pPr>
          </a:p>
          <a:p>
            <a:pPr algn="ctr">
              <a:lnSpc>
                <a:spcPts val="3960"/>
              </a:lnSpc>
            </a:pP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98362" y="768667"/>
            <a:ext cx="12091275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spc="-264">
                <a:solidFill>
                  <a:srgbClr val="231F20"/>
                </a:solidFill>
                <a:latin typeface="Open Sans Bold"/>
              </a:rPr>
              <a:t>Would you like to visit France?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336705" y="5119328"/>
            <a:ext cx="5807295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2879" spc="-116">
                <a:solidFill>
                  <a:srgbClr val="231F20"/>
                </a:solidFill>
                <a:latin typeface="Open Sans Bold"/>
              </a:rPr>
              <a:t>Can you speak any French?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750560" y="1928880"/>
            <a:ext cx="3000240" cy="2590920"/>
          </a:xfrm>
          <a:custGeom>
            <a:avLst/>
            <a:gdLst/>
            <a:ahLst/>
            <a:cxnLst/>
            <a:rect r="r" b="b" t="t" l="l"/>
            <a:pathLst>
              <a:path h="2590920" w="3000240">
                <a:moveTo>
                  <a:pt x="0" y="0"/>
                </a:moveTo>
                <a:lnTo>
                  <a:pt x="3000240" y="0"/>
                </a:lnTo>
                <a:lnTo>
                  <a:pt x="3000240" y="2590920"/>
                </a:lnTo>
                <a:lnTo>
                  <a:pt x="0" y="2590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" t="0" r="-17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698782" y="2919637"/>
            <a:ext cx="5102055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2879" spc="-116">
                <a:solidFill>
                  <a:srgbClr val="231F20"/>
                </a:solidFill>
                <a:latin typeface="Open Sans Bold"/>
              </a:rPr>
              <a:t>No, I’m sorry but I can’t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001520" y="3322080"/>
            <a:ext cx="4219560" cy="3857220"/>
          </a:xfrm>
          <a:custGeom>
            <a:avLst/>
            <a:gdLst/>
            <a:ahLst/>
            <a:cxnLst/>
            <a:rect r="r" b="b" t="t" l="l"/>
            <a:pathLst>
              <a:path h="3857220" w="4219560">
                <a:moveTo>
                  <a:pt x="0" y="0"/>
                </a:moveTo>
                <a:lnTo>
                  <a:pt x="4219560" y="0"/>
                </a:lnTo>
                <a:lnTo>
                  <a:pt x="4219560" y="3857220"/>
                </a:lnTo>
                <a:lnTo>
                  <a:pt x="0" y="3857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" r="0" b="-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429260" y="5962680"/>
            <a:ext cx="3321540" cy="3295620"/>
          </a:xfrm>
          <a:custGeom>
            <a:avLst/>
            <a:gdLst/>
            <a:ahLst/>
            <a:cxnLst/>
            <a:rect r="r" b="b" t="t" l="l"/>
            <a:pathLst>
              <a:path h="3295620" w="3321540">
                <a:moveTo>
                  <a:pt x="0" y="0"/>
                </a:moveTo>
                <a:lnTo>
                  <a:pt x="3321540" y="0"/>
                </a:lnTo>
                <a:lnTo>
                  <a:pt x="3321540" y="3295620"/>
                </a:lnTo>
                <a:lnTo>
                  <a:pt x="0" y="3295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" t="0" r="-18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88952" y="1991202"/>
            <a:ext cx="6685847" cy="1289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250" spc="162">
                <a:solidFill>
                  <a:srgbClr val="F9F9F9"/>
                </a:solidFill>
                <a:latin typeface="Montserrat Medium"/>
              </a:rPr>
              <a:t>Porter, could you carry my luggage, please?</a:t>
            </a:r>
          </a:p>
        </p:txBody>
      </p:sp>
      <p:sp>
        <p:nvSpPr>
          <p:cNvPr name="AutoShape 3" id="3"/>
          <p:cNvSpPr/>
          <p:nvPr/>
        </p:nvSpPr>
        <p:spPr>
          <a:xfrm rot="9577596">
            <a:off x="5652273" y="3468255"/>
            <a:ext cx="1090433" cy="0"/>
          </a:xfrm>
          <a:prstGeom prst="line">
            <a:avLst/>
          </a:prstGeom>
          <a:ln cap="rnd" w="38100">
            <a:solidFill>
              <a:srgbClr val="4BACC6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79585" y="1991202"/>
            <a:ext cx="9497300" cy="6505651"/>
          </a:xfrm>
          <a:custGeom>
            <a:avLst/>
            <a:gdLst/>
            <a:ahLst/>
            <a:cxnLst/>
            <a:rect r="r" b="b" t="t" l="l"/>
            <a:pathLst>
              <a:path h="6505651" w="9497300">
                <a:moveTo>
                  <a:pt x="0" y="0"/>
                </a:moveTo>
                <a:lnTo>
                  <a:pt x="9497300" y="0"/>
                </a:lnTo>
                <a:lnTo>
                  <a:pt x="9497300" y="6505651"/>
                </a:lnTo>
                <a:lnTo>
                  <a:pt x="0" y="6505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74168" y="0"/>
            <a:ext cx="5513832" cy="10287000"/>
          </a:xfrm>
          <a:custGeom>
            <a:avLst/>
            <a:gdLst/>
            <a:ahLst/>
            <a:cxnLst/>
            <a:rect r="r" b="b" t="t" l="l"/>
            <a:pathLst>
              <a:path h="10287000" w="5513832">
                <a:moveTo>
                  <a:pt x="0" y="0"/>
                </a:moveTo>
                <a:lnTo>
                  <a:pt x="5513832" y="0"/>
                </a:lnTo>
                <a:lnTo>
                  <a:pt x="55138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99" t="0" r="-1249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4648388"/>
            <a:ext cx="5195223" cy="5627474"/>
          </a:xfrm>
          <a:custGeom>
            <a:avLst/>
            <a:gdLst/>
            <a:ahLst/>
            <a:cxnLst/>
            <a:rect r="r" b="b" t="t" l="l"/>
            <a:pathLst>
              <a:path h="5627474" w="5195223">
                <a:moveTo>
                  <a:pt x="0" y="0"/>
                </a:moveTo>
                <a:lnTo>
                  <a:pt x="5195223" y="0"/>
                </a:lnTo>
                <a:lnTo>
                  <a:pt x="5195223" y="5627473"/>
                </a:lnTo>
                <a:lnTo>
                  <a:pt x="0" y="5627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247" t="0" r="-57247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26522" y="1001137"/>
            <a:ext cx="6133455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1">
                <a:solidFill>
                  <a:srgbClr val="FFFFFF"/>
                </a:solidFill>
                <a:latin typeface="Arimo"/>
              </a:rPr>
              <a:t>ENJOY YOUR TRIP!</a:t>
            </a:r>
          </a:p>
          <a:p>
            <a:pPr algn="l">
              <a:lnSpc>
                <a:spcPts val="4320"/>
              </a:lnSpc>
            </a:pPr>
          </a:p>
          <a:p>
            <a:pPr algn="ctr">
              <a:lnSpc>
                <a:spcPts val="4320"/>
              </a:lnSpc>
            </a:pPr>
            <a:r>
              <a:rPr lang="en-US" sz="3600" spc="-1">
                <a:solidFill>
                  <a:srgbClr val="FFFFFF"/>
                </a:solidFill>
                <a:latin typeface="Arimo"/>
              </a:rPr>
              <a:t>HAVE A NICE TIME!</a:t>
            </a:r>
          </a:p>
          <a:p>
            <a:pPr algn="l">
              <a:lnSpc>
                <a:spcPts val="4320"/>
              </a:lnSpc>
            </a:pPr>
          </a:p>
          <a:p>
            <a:pPr algn="ctr">
              <a:lnSpc>
                <a:spcPts val="4320"/>
              </a:lnSpc>
            </a:pPr>
            <a:r>
              <a:rPr lang="en-US" sz="3600" spc="-1">
                <a:solidFill>
                  <a:srgbClr val="FFFFFF"/>
                </a:solidFill>
                <a:latin typeface="Arimo"/>
              </a:rPr>
              <a:t>GOODBYE, FRIEND!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27182" y="8030618"/>
            <a:ext cx="553351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1">
                <a:solidFill>
                  <a:srgbClr val="F9F9F9"/>
                </a:solidFill>
                <a:latin typeface="Arimo Bold"/>
              </a:rPr>
              <a:t>Don’t forget to send me a postcard!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05517" y="3672669"/>
            <a:ext cx="4699022" cy="3553197"/>
          </a:xfrm>
          <a:custGeom>
            <a:avLst/>
            <a:gdLst/>
            <a:ahLst/>
            <a:cxnLst/>
            <a:rect r="r" b="b" t="t" l="l"/>
            <a:pathLst>
              <a:path h="3553197" w="4699022">
                <a:moveTo>
                  <a:pt x="0" y="0"/>
                </a:moveTo>
                <a:lnTo>
                  <a:pt x="4699021" y="0"/>
                </a:lnTo>
                <a:lnTo>
                  <a:pt x="4699021" y="3553197"/>
                </a:lnTo>
                <a:lnTo>
                  <a:pt x="0" y="3553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5" t="0" r="-475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00388" y="292894"/>
            <a:ext cx="12087225" cy="1700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299" spc="-71">
                <a:solidFill>
                  <a:srgbClr val="F9F9F9"/>
                </a:solidFill>
                <a:latin typeface="Open Sans"/>
              </a:rPr>
              <a:t>Holiday preparations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777625" y="756345"/>
            <a:ext cx="3190875" cy="3190875"/>
          </a:xfrm>
          <a:custGeom>
            <a:avLst/>
            <a:gdLst/>
            <a:ahLst/>
            <a:cxnLst/>
            <a:rect r="r" b="b" t="t" l="l"/>
            <a:pathLst>
              <a:path h="3190875" w="3190875">
                <a:moveTo>
                  <a:pt x="0" y="0"/>
                </a:moveTo>
                <a:lnTo>
                  <a:pt x="3190875" y="0"/>
                </a:lnTo>
                <a:lnTo>
                  <a:pt x="3190875" y="3190875"/>
                </a:lnTo>
                <a:lnTo>
                  <a:pt x="0" y="3190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488593" y="2592549"/>
            <a:ext cx="4062412" cy="2747962"/>
          </a:xfrm>
          <a:custGeom>
            <a:avLst/>
            <a:gdLst/>
            <a:ahLst/>
            <a:cxnLst/>
            <a:rect r="r" b="b" t="t" l="l"/>
            <a:pathLst>
              <a:path h="2747962" w="4062412">
                <a:moveTo>
                  <a:pt x="0" y="0"/>
                </a:moveTo>
                <a:lnTo>
                  <a:pt x="4062412" y="0"/>
                </a:lnTo>
                <a:lnTo>
                  <a:pt x="4062412" y="2747962"/>
                </a:lnTo>
                <a:lnTo>
                  <a:pt x="0" y="2747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25" t="0" r="-82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485037" y="2376525"/>
            <a:ext cx="4900958" cy="3094285"/>
          </a:xfrm>
          <a:custGeom>
            <a:avLst/>
            <a:gdLst/>
            <a:ahLst/>
            <a:cxnLst/>
            <a:rect r="r" b="b" t="t" l="l"/>
            <a:pathLst>
              <a:path h="3094285" w="4900958">
                <a:moveTo>
                  <a:pt x="0" y="0"/>
                </a:moveTo>
                <a:lnTo>
                  <a:pt x="4900957" y="0"/>
                </a:lnTo>
                <a:lnTo>
                  <a:pt x="4900957" y="3094285"/>
                </a:lnTo>
                <a:lnTo>
                  <a:pt x="0" y="30942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30" t="0" r="-83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12629" y="5616885"/>
            <a:ext cx="7448550" cy="4248150"/>
          </a:xfrm>
          <a:custGeom>
            <a:avLst/>
            <a:gdLst/>
            <a:ahLst/>
            <a:cxnLst/>
            <a:rect r="r" b="b" t="t" l="l"/>
            <a:pathLst>
              <a:path h="4248150" w="7448550">
                <a:moveTo>
                  <a:pt x="0" y="0"/>
                </a:moveTo>
                <a:lnTo>
                  <a:pt x="7448550" y="0"/>
                </a:lnTo>
                <a:lnTo>
                  <a:pt x="7448550" y="4248150"/>
                </a:lnTo>
                <a:lnTo>
                  <a:pt x="0" y="42481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81" t="0" r="-68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49433" y="6805017"/>
            <a:ext cx="4878474" cy="3294789"/>
          </a:xfrm>
          <a:custGeom>
            <a:avLst/>
            <a:gdLst/>
            <a:ahLst/>
            <a:cxnLst/>
            <a:rect r="r" b="b" t="t" l="l"/>
            <a:pathLst>
              <a:path h="3294789" w="4878474">
                <a:moveTo>
                  <a:pt x="0" y="0"/>
                </a:moveTo>
                <a:lnTo>
                  <a:pt x="4878474" y="0"/>
                </a:lnTo>
                <a:lnTo>
                  <a:pt x="4878474" y="3294789"/>
                </a:lnTo>
                <a:lnTo>
                  <a:pt x="0" y="32947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84" t="0" r="-684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990">
            <a:off x="3307547" y="7378714"/>
            <a:ext cx="11901506" cy="0"/>
          </a:xfrm>
          <a:prstGeom prst="line">
            <a:avLst/>
          </a:prstGeom>
          <a:ln cap="rnd" w="9525">
            <a:solidFill>
              <a:srgbClr val="E9E9E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3443287" y="5124487"/>
            <a:ext cx="11630025" cy="1928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9"/>
              </a:lnSpc>
            </a:pPr>
            <a:r>
              <a:rPr lang="en-US" sz="7199" spc="-60">
                <a:solidFill>
                  <a:srgbClr val="F9F9F9"/>
                </a:solidFill>
                <a:latin typeface="Open Sans"/>
              </a:rPr>
              <a:t>Why do people go on holidays?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920641" y="324297"/>
            <a:ext cx="4062412" cy="2747962"/>
          </a:xfrm>
          <a:custGeom>
            <a:avLst/>
            <a:gdLst/>
            <a:ahLst/>
            <a:cxnLst/>
            <a:rect r="r" b="b" t="t" l="l"/>
            <a:pathLst>
              <a:path h="2747962" w="4062412">
                <a:moveTo>
                  <a:pt x="0" y="0"/>
                </a:moveTo>
                <a:lnTo>
                  <a:pt x="4062412" y="0"/>
                </a:lnTo>
                <a:lnTo>
                  <a:pt x="4062412" y="2747963"/>
                </a:lnTo>
                <a:lnTo>
                  <a:pt x="0" y="2747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5" t="0" r="-82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33109" y="216285"/>
            <a:ext cx="3348038" cy="3348037"/>
          </a:xfrm>
          <a:custGeom>
            <a:avLst/>
            <a:gdLst/>
            <a:ahLst/>
            <a:cxnLst/>
            <a:rect r="r" b="b" t="t" l="l"/>
            <a:pathLst>
              <a:path h="3348037" w="3348038">
                <a:moveTo>
                  <a:pt x="0" y="0"/>
                </a:moveTo>
                <a:lnTo>
                  <a:pt x="3348037" y="0"/>
                </a:lnTo>
                <a:lnTo>
                  <a:pt x="3348037" y="3348037"/>
                </a:lnTo>
                <a:lnTo>
                  <a:pt x="0" y="33480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481481" y="1404417"/>
            <a:ext cx="5371170" cy="3605277"/>
          </a:xfrm>
          <a:custGeom>
            <a:avLst/>
            <a:gdLst/>
            <a:ahLst/>
            <a:cxnLst/>
            <a:rect r="r" b="b" t="t" l="l"/>
            <a:pathLst>
              <a:path h="3605277" w="5371170">
                <a:moveTo>
                  <a:pt x="0" y="0"/>
                </a:moveTo>
                <a:lnTo>
                  <a:pt x="5371170" y="0"/>
                </a:lnTo>
                <a:lnTo>
                  <a:pt x="5371170" y="3605277"/>
                </a:lnTo>
                <a:lnTo>
                  <a:pt x="0" y="36052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1" t="0" r="-631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96605" y="7561101"/>
            <a:ext cx="5220258" cy="2155749"/>
          </a:xfrm>
          <a:custGeom>
            <a:avLst/>
            <a:gdLst/>
            <a:ahLst/>
            <a:cxnLst/>
            <a:rect r="r" b="b" t="t" l="l"/>
            <a:pathLst>
              <a:path h="2155749" w="5220258">
                <a:moveTo>
                  <a:pt x="0" y="0"/>
                </a:moveTo>
                <a:lnTo>
                  <a:pt x="5220258" y="0"/>
                </a:lnTo>
                <a:lnTo>
                  <a:pt x="5220258" y="2155749"/>
                </a:lnTo>
                <a:lnTo>
                  <a:pt x="0" y="21557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35" t="0" r="-1935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568713" y="2376525"/>
            <a:ext cx="4062412" cy="2747962"/>
          </a:xfrm>
          <a:custGeom>
            <a:avLst/>
            <a:gdLst/>
            <a:ahLst/>
            <a:cxnLst/>
            <a:rect r="r" b="b" t="t" l="l"/>
            <a:pathLst>
              <a:path h="2747962" w="4062412">
                <a:moveTo>
                  <a:pt x="0" y="0"/>
                </a:moveTo>
                <a:lnTo>
                  <a:pt x="4062412" y="0"/>
                </a:lnTo>
                <a:lnTo>
                  <a:pt x="4062412" y="2747963"/>
                </a:lnTo>
                <a:lnTo>
                  <a:pt x="0" y="2747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25" t="0" r="-825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401361" y="7237065"/>
            <a:ext cx="5789526" cy="2584359"/>
          </a:xfrm>
          <a:custGeom>
            <a:avLst/>
            <a:gdLst/>
            <a:ahLst/>
            <a:cxnLst/>
            <a:rect r="r" b="b" t="t" l="l"/>
            <a:pathLst>
              <a:path h="2584359" w="5789526">
                <a:moveTo>
                  <a:pt x="0" y="0"/>
                </a:moveTo>
                <a:lnTo>
                  <a:pt x="5789526" y="0"/>
                </a:lnTo>
                <a:lnTo>
                  <a:pt x="5789526" y="2584359"/>
                </a:lnTo>
                <a:lnTo>
                  <a:pt x="0" y="25843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05" t="0" r="-1505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13057">
            <a:off x="3120872" y="3271520"/>
            <a:ext cx="5642651" cy="0"/>
          </a:xfrm>
          <a:prstGeom prst="line">
            <a:avLst/>
          </a:prstGeom>
          <a:ln cap="rnd" w="9525">
            <a:solidFill>
              <a:srgbClr val="1F497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13057">
            <a:off x="9408775" y="3271520"/>
            <a:ext cx="5642651" cy="0"/>
          </a:xfrm>
          <a:prstGeom prst="line">
            <a:avLst/>
          </a:prstGeom>
          <a:ln cap="rnd" w="9525">
            <a:solidFill>
              <a:srgbClr val="1F497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3100387" y="2163683"/>
            <a:ext cx="5803107" cy="1014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899" spc="48">
                <a:solidFill>
                  <a:srgbClr val="EEECE1"/>
                </a:solidFill>
                <a:latin typeface="Open Sans Bold"/>
              </a:rPr>
              <a:t>Individual holidays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85874" y="2952336"/>
            <a:ext cx="7100437" cy="662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9"/>
              </a:lnSpc>
            </a:pPr>
            <a:r>
              <a:rPr lang="en-US" sz="3607" spc="45" u="sng">
                <a:solidFill>
                  <a:srgbClr val="FFFFFF"/>
                </a:solidFill>
                <a:latin typeface="Open Sans"/>
              </a:rPr>
              <a:t>Advantages</a:t>
            </a:r>
          </a:p>
          <a:p>
            <a:pPr algn="l" marL="464261" indent="-232131" lvl="1">
              <a:lnSpc>
                <a:spcPts val="4329"/>
              </a:lnSpc>
              <a:buFont typeface="Arial"/>
              <a:buChar char="•"/>
            </a:pPr>
            <a:r>
              <a:rPr lang="en-US" sz="3607" spc="45">
                <a:solidFill>
                  <a:srgbClr val="FFFFFF"/>
                </a:solidFill>
                <a:latin typeface="Open Sans"/>
              </a:rPr>
              <a:t>Comfortable</a:t>
            </a:r>
          </a:p>
          <a:p>
            <a:pPr algn="l" marL="464108" indent="-232054" lvl="1">
              <a:lnSpc>
                <a:spcPts val="4329"/>
              </a:lnSpc>
              <a:buFont typeface="Arial"/>
              <a:buChar char="•"/>
            </a:pPr>
            <a:r>
              <a:rPr lang="en-US" sz="3607" spc="43">
                <a:solidFill>
                  <a:srgbClr val="FFFFFF"/>
                </a:solidFill>
                <a:latin typeface="Open Sans"/>
              </a:rPr>
              <a:t>Flexible</a:t>
            </a:r>
          </a:p>
          <a:p>
            <a:pPr algn="l">
              <a:lnSpc>
                <a:spcPts val="4329"/>
              </a:lnSpc>
            </a:pPr>
          </a:p>
          <a:p>
            <a:pPr algn="l" marL="464261" indent="-232131" lvl="1">
              <a:lnSpc>
                <a:spcPts val="4329"/>
              </a:lnSpc>
            </a:pPr>
            <a:r>
              <a:rPr lang="en-US" sz="3607" spc="45" u="sng">
                <a:solidFill>
                  <a:srgbClr val="FFFFFF"/>
                </a:solidFill>
                <a:latin typeface="Open Sans"/>
              </a:rPr>
              <a:t>Disadvantages</a:t>
            </a:r>
          </a:p>
          <a:p>
            <a:pPr algn="l" marL="464261" indent="-232131" lvl="1">
              <a:lnSpc>
                <a:spcPts val="4329"/>
              </a:lnSpc>
              <a:buFont typeface="Arial"/>
              <a:buChar char="•"/>
            </a:pPr>
            <a:r>
              <a:rPr lang="en-US" sz="3607" spc="45">
                <a:solidFill>
                  <a:srgbClr val="FFFFFF"/>
                </a:solidFill>
                <a:latin typeface="Open Sans"/>
              </a:rPr>
              <a:t>More expensive</a:t>
            </a:r>
          </a:p>
          <a:p>
            <a:pPr algn="l" marL="387047" indent="-193524" lvl="1">
              <a:lnSpc>
                <a:spcPts val="3609"/>
              </a:lnSpc>
              <a:buFont typeface="Arial"/>
              <a:buChar char="•"/>
            </a:pPr>
            <a:r>
              <a:rPr lang="en-US" sz="3007" spc="850">
                <a:solidFill>
                  <a:srgbClr val="FFFFFF"/>
                </a:solidFill>
                <a:latin typeface="Open Sans"/>
              </a:rPr>
              <a:t>You have to organise everything tiring (book the accommodation, tickets, driving, etc.)</a:t>
            </a:r>
          </a:p>
          <a:p>
            <a:pPr algn="l" marL="464261" indent="-232131" lvl="1">
              <a:lnSpc>
                <a:spcPts val="4329"/>
              </a:lnSpc>
            </a:pPr>
          </a:p>
          <a:p>
            <a:pPr algn="l" marL="464261" indent="-232131" lvl="1">
              <a:lnSpc>
                <a:spcPts val="432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389270" y="3367138"/>
            <a:ext cx="7321664" cy="5304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899" spc="48" u="sng">
                <a:solidFill>
                  <a:srgbClr val="FFFFFF"/>
                </a:solidFill>
                <a:latin typeface="Open Sans"/>
              </a:rPr>
              <a:t>Advantages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Organised programmes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Tourist guide (information)</a:t>
            </a:r>
          </a:p>
          <a:p>
            <a:pPr algn="l" marL="501739" indent="-250870" lvl="1">
              <a:lnSpc>
                <a:spcPts val="4680"/>
              </a:lnSpc>
              <a:buFont typeface="Arial"/>
              <a:buChar char="•"/>
            </a:pPr>
            <a:r>
              <a:rPr lang="en-US" sz="3900" spc="46">
                <a:solidFill>
                  <a:srgbClr val="FFFFFF"/>
                </a:solidFill>
                <a:latin typeface="Open Sans"/>
              </a:rPr>
              <a:t>Lower travelling costs</a:t>
            </a:r>
          </a:p>
          <a:p>
            <a:pPr algn="l">
              <a:lnSpc>
                <a:spcPts val="4679"/>
              </a:lnSpc>
            </a:pPr>
          </a:p>
          <a:p>
            <a:pPr algn="l" marL="501904" indent="-250952" lvl="1">
              <a:lnSpc>
                <a:spcPts val="4679"/>
              </a:lnSpc>
            </a:pPr>
            <a:r>
              <a:rPr lang="en-US" sz="3899" spc="48" u="sng">
                <a:solidFill>
                  <a:srgbClr val="FFFFFF"/>
                </a:solidFill>
                <a:latin typeface="Open Sans"/>
              </a:rPr>
              <a:t>Disadvantages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You have to be adoptable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Crowded vehicle (too many people)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00388" y="297466"/>
            <a:ext cx="12087225" cy="158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299" spc="-71">
                <a:solidFill>
                  <a:srgbClr val="F9F9F9"/>
                </a:solidFill>
                <a:latin typeface="Open Sans"/>
              </a:rPr>
              <a:t>Going on holiday…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86888" y="2163683"/>
            <a:ext cx="5803107" cy="1014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899" spc="48">
                <a:solidFill>
                  <a:srgbClr val="EEECE1"/>
                </a:solidFill>
                <a:latin typeface="Open Sans Bold"/>
              </a:rPr>
              <a:t>Package tours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88593" y="2052489"/>
            <a:ext cx="5155636" cy="3518334"/>
          </a:xfrm>
          <a:custGeom>
            <a:avLst/>
            <a:gdLst/>
            <a:ahLst/>
            <a:cxnLst/>
            <a:rect r="r" b="b" t="t" l="l"/>
            <a:pathLst>
              <a:path h="3518334" w="5155636">
                <a:moveTo>
                  <a:pt x="0" y="0"/>
                </a:moveTo>
                <a:lnTo>
                  <a:pt x="5155636" y="0"/>
                </a:lnTo>
                <a:lnTo>
                  <a:pt x="5155636" y="3518334"/>
                </a:lnTo>
                <a:lnTo>
                  <a:pt x="0" y="351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" t="0" r="-625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00388" y="292894"/>
            <a:ext cx="12087225" cy="1700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299" spc="-71">
                <a:solidFill>
                  <a:srgbClr val="F9F9F9"/>
                </a:solidFill>
                <a:latin typeface="Open Sans"/>
              </a:rPr>
              <a:t>Holidays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593049" y="3132609"/>
            <a:ext cx="4062412" cy="2747962"/>
          </a:xfrm>
          <a:custGeom>
            <a:avLst/>
            <a:gdLst/>
            <a:ahLst/>
            <a:cxnLst/>
            <a:rect r="r" b="b" t="t" l="l"/>
            <a:pathLst>
              <a:path h="2747962" w="4062412">
                <a:moveTo>
                  <a:pt x="0" y="0"/>
                </a:moveTo>
                <a:lnTo>
                  <a:pt x="4062412" y="0"/>
                </a:lnTo>
                <a:lnTo>
                  <a:pt x="4062412" y="2747962"/>
                </a:lnTo>
                <a:lnTo>
                  <a:pt x="0" y="2747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5" t="0" r="-82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697505" y="108273"/>
            <a:ext cx="5047134" cy="4102702"/>
          </a:xfrm>
          <a:custGeom>
            <a:avLst/>
            <a:gdLst/>
            <a:ahLst/>
            <a:cxnLst/>
            <a:rect r="r" b="b" t="t" l="l"/>
            <a:pathLst>
              <a:path h="4102702" w="5047134">
                <a:moveTo>
                  <a:pt x="0" y="0"/>
                </a:moveTo>
                <a:lnTo>
                  <a:pt x="5047134" y="0"/>
                </a:lnTo>
                <a:lnTo>
                  <a:pt x="5047134" y="4102702"/>
                </a:lnTo>
                <a:lnTo>
                  <a:pt x="0" y="4102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4" t="0" r="-314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09373" y="7345077"/>
            <a:ext cx="6024849" cy="2665660"/>
          </a:xfrm>
          <a:custGeom>
            <a:avLst/>
            <a:gdLst/>
            <a:ahLst/>
            <a:cxnLst/>
            <a:rect r="r" b="b" t="t" l="l"/>
            <a:pathLst>
              <a:path h="2665660" w="6024849">
                <a:moveTo>
                  <a:pt x="0" y="0"/>
                </a:moveTo>
                <a:lnTo>
                  <a:pt x="6024849" y="0"/>
                </a:lnTo>
                <a:lnTo>
                  <a:pt x="6024849" y="2665660"/>
                </a:lnTo>
                <a:lnTo>
                  <a:pt x="0" y="26656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68" t="0" r="-1468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481481" y="4212729"/>
            <a:ext cx="5271120" cy="3335410"/>
          </a:xfrm>
          <a:custGeom>
            <a:avLst/>
            <a:gdLst/>
            <a:ahLst/>
            <a:cxnLst/>
            <a:rect r="r" b="b" t="t" l="l"/>
            <a:pathLst>
              <a:path h="3335410" w="5271120">
                <a:moveTo>
                  <a:pt x="0" y="0"/>
                </a:moveTo>
                <a:lnTo>
                  <a:pt x="5271120" y="0"/>
                </a:lnTo>
                <a:lnTo>
                  <a:pt x="5271120" y="3335410"/>
                </a:lnTo>
                <a:lnTo>
                  <a:pt x="0" y="33354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64" t="0" r="-764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676725" y="6048933"/>
            <a:ext cx="5241730" cy="3489759"/>
          </a:xfrm>
          <a:custGeom>
            <a:avLst/>
            <a:gdLst/>
            <a:ahLst/>
            <a:cxnLst/>
            <a:rect r="r" b="b" t="t" l="l"/>
            <a:pathLst>
              <a:path h="3489759" w="5241730">
                <a:moveTo>
                  <a:pt x="0" y="0"/>
                </a:moveTo>
                <a:lnTo>
                  <a:pt x="5241730" y="0"/>
                </a:lnTo>
                <a:lnTo>
                  <a:pt x="5241730" y="3489759"/>
                </a:lnTo>
                <a:lnTo>
                  <a:pt x="0" y="34897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63" t="0" r="-663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DAFoDeowg5s</dc:identifier>
  <dcterms:modified xsi:type="dcterms:W3CDTF">2011-08-01T06:04:30Z</dcterms:modified>
  <cp:revision>1</cp:revision>
  <dc:title>Session 9 travel II</dc:title>
</cp:coreProperties>
</file>