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doka One" panose="020B0604020202020204" charset="0"/>
      <p:regular r:id="rId17"/>
    </p:embeddedFont>
    <p:embeddedFont>
      <p:font typeface="Code Pro Light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108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337359" y="7300948"/>
            <a:ext cx="18962719" cy="1848865"/>
          </a:xfrm>
          <a:custGeom>
            <a:avLst/>
            <a:gdLst/>
            <a:ahLst/>
            <a:cxnLst/>
            <a:rect l="l" t="t" r="r" b="b"/>
            <a:pathLst>
              <a:path w="18962719" h="1848865">
                <a:moveTo>
                  <a:pt x="0" y="0"/>
                </a:moveTo>
                <a:lnTo>
                  <a:pt x="18962718" y="0"/>
                </a:lnTo>
                <a:lnTo>
                  <a:pt x="18962718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347512"/>
            <a:ext cx="8949930" cy="1823548"/>
          </a:xfrm>
          <a:custGeom>
            <a:avLst/>
            <a:gdLst/>
            <a:ahLst/>
            <a:cxnLst/>
            <a:rect l="l" t="t" r="r" b="b"/>
            <a:pathLst>
              <a:path w="8949930" h="1823548">
                <a:moveTo>
                  <a:pt x="0" y="0"/>
                </a:moveTo>
                <a:lnTo>
                  <a:pt x="8949930" y="0"/>
                </a:lnTo>
                <a:lnTo>
                  <a:pt x="8949930" y="1823548"/>
                </a:lnTo>
                <a:lnTo>
                  <a:pt x="0" y="182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2888" y="1271769"/>
            <a:ext cx="2765096" cy="1721272"/>
          </a:xfrm>
          <a:custGeom>
            <a:avLst/>
            <a:gdLst/>
            <a:ahLst/>
            <a:cxnLst/>
            <a:rect l="l" t="t" r="r" b="b"/>
            <a:pathLst>
              <a:path w="2765096" h="1721272">
                <a:moveTo>
                  <a:pt x="0" y="0"/>
                </a:moveTo>
                <a:lnTo>
                  <a:pt x="2765096" y="0"/>
                </a:lnTo>
                <a:lnTo>
                  <a:pt x="2765096" y="1721272"/>
                </a:lnTo>
                <a:lnTo>
                  <a:pt x="0" y="17212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45185" y="8586787"/>
            <a:ext cx="4651081" cy="947658"/>
          </a:xfrm>
          <a:custGeom>
            <a:avLst/>
            <a:gdLst/>
            <a:ahLst/>
            <a:cxnLst/>
            <a:rect l="l" t="t" r="r" b="b"/>
            <a:pathLst>
              <a:path w="4651081" h="947658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56052" y="3232712"/>
            <a:ext cx="7322577" cy="5290562"/>
          </a:xfrm>
          <a:custGeom>
            <a:avLst/>
            <a:gdLst/>
            <a:ahLst/>
            <a:cxnLst/>
            <a:rect l="l" t="t" r="r" b="b"/>
            <a:pathLst>
              <a:path w="7322577" h="5290562">
                <a:moveTo>
                  <a:pt x="0" y="0"/>
                </a:moveTo>
                <a:lnTo>
                  <a:pt x="7322578" y="0"/>
                </a:lnTo>
                <a:lnTo>
                  <a:pt x="7322578" y="5290562"/>
                </a:lnTo>
                <a:lnTo>
                  <a:pt x="0" y="5290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711270" y="2878741"/>
            <a:ext cx="8346271" cy="4271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2"/>
              </a:lnSpc>
            </a:pPr>
            <a:r>
              <a:rPr lang="en-US" sz="6116" spc="110">
                <a:solidFill>
                  <a:srgbClr val="FFFFFF"/>
                </a:solidFill>
                <a:latin typeface="Fredoka One"/>
              </a:rPr>
              <a:t>BASIC PRONUNCIATION AND PHONETICS</a:t>
            </a:r>
          </a:p>
          <a:p>
            <a:pPr algn="ctr">
              <a:lnSpc>
                <a:spcPts val="8562"/>
              </a:lnSpc>
              <a:spcBef>
                <a:spcPct val="0"/>
              </a:spcBef>
            </a:pPr>
            <a:endParaRPr lang="en-US" sz="6116" spc="110">
              <a:solidFill>
                <a:srgbClr val="FFFFFF"/>
              </a:solidFill>
              <a:latin typeface="Fredoka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097795" y="7438372"/>
            <a:ext cx="5919408" cy="1206079"/>
          </a:xfrm>
          <a:custGeom>
            <a:avLst/>
            <a:gdLst/>
            <a:ahLst/>
            <a:cxnLst/>
            <a:rect l="l" t="t" r="r" b="b"/>
            <a:pathLst>
              <a:path w="5919408" h="1206079">
                <a:moveTo>
                  <a:pt x="0" y="0"/>
                </a:moveTo>
                <a:lnTo>
                  <a:pt x="5919408" y="0"/>
                </a:lnTo>
                <a:lnTo>
                  <a:pt x="5919408" y="1206080"/>
                </a:lnTo>
                <a:lnTo>
                  <a:pt x="0" y="120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057519" y="3212940"/>
            <a:ext cx="7399727" cy="400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16"/>
              </a:lnSpc>
            </a:pPr>
            <a:r>
              <a:rPr lang="en-US" sz="10015" spc="180">
                <a:solidFill>
                  <a:srgbClr val="FFFFFF"/>
                </a:solidFill>
                <a:latin typeface="Fredoka One"/>
              </a:rPr>
              <a:t>Do you have questions?</a:t>
            </a:r>
          </a:p>
        </p:txBody>
      </p:sp>
      <p:sp>
        <p:nvSpPr>
          <p:cNvPr id="5" name="Freeform 5"/>
          <p:cNvSpPr/>
          <p:nvPr/>
        </p:nvSpPr>
        <p:spPr>
          <a:xfrm>
            <a:off x="1830755" y="1642548"/>
            <a:ext cx="6453489" cy="5154725"/>
          </a:xfrm>
          <a:custGeom>
            <a:avLst/>
            <a:gdLst/>
            <a:ahLst/>
            <a:cxnLst/>
            <a:rect l="l" t="t" r="r" b="b"/>
            <a:pathLst>
              <a:path w="6453489" h="5154725">
                <a:moveTo>
                  <a:pt x="0" y="0"/>
                </a:moveTo>
                <a:lnTo>
                  <a:pt x="6453489" y="0"/>
                </a:lnTo>
                <a:lnTo>
                  <a:pt x="6453489" y="5154725"/>
                </a:lnTo>
                <a:lnTo>
                  <a:pt x="0" y="5154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000410" y="7756905"/>
            <a:ext cx="5919408" cy="1206079"/>
          </a:xfrm>
          <a:custGeom>
            <a:avLst/>
            <a:gdLst/>
            <a:ahLst/>
            <a:cxnLst/>
            <a:rect l="l" t="t" r="r" b="b"/>
            <a:pathLst>
              <a:path w="5919408" h="1206079">
                <a:moveTo>
                  <a:pt x="0" y="0"/>
                </a:moveTo>
                <a:lnTo>
                  <a:pt x="5919407" y="0"/>
                </a:lnTo>
                <a:lnTo>
                  <a:pt x="5919407" y="1206079"/>
                </a:lnTo>
                <a:lnTo>
                  <a:pt x="0" y="1206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887864" y="3212940"/>
            <a:ext cx="7399727" cy="400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16"/>
              </a:lnSpc>
            </a:pPr>
            <a:r>
              <a:rPr lang="en-US" sz="10015" spc="180">
                <a:solidFill>
                  <a:srgbClr val="FFFFFF"/>
                </a:solidFill>
                <a:latin typeface="Fredoka One"/>
              </a:rPr>
              <a:t>Thank you for listening!</a:t>
            </a:r>
          </a:p>
        </p:txBody>
      </p:sp>
      <p:sp>
        <p:nvSpPr>
          <p:cNvPr id="5" name="Freeform 5"/>
          <p:cNvSpPr/>
          <p:nvPr/>
        </p:nvSpPr>
        <p:spPr>
          <a:xfrm>
            <a:off x="2518128" y="1324016"/>
            <a:ext cx="4883971" cy="5974277"/>
          </a:xfrm>
          <a:custGeom>
            <a:avLst/>
            <a:gdLst/>
            <a:ahLst/>
            <a:cxnLst/>
            <a:rect l="l" t="t" r="r" b="b"/>
            <a:pathLst>
              <a:path w="4883971" h="5974277">
                <a:moveTo>
                  <a:pt x="0" y="0"/>
                </a:moveTo>
                <a:lnTo>
                  <a:pt x="4883971" y="0"/>
                </a:lnTo>
                <a:lnTo>
                  <a:pt x="4883971" y="5974277"/>
                </a:lnTo>
                <a:lnTo>
                  <a:pt x="0" y="59742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4454837" y="5212660"/>
            <a:ext cx="3639199" cy="2060696"/>
          </a:xfrm>
          <a:custGeom>
            <a:avLst/>
            <a:gdLst/>
            <a:ahLst/>
            <a:cxnLst/>
            <a:rect l="l" t="t" r="r" b="b"/>
            <a:pathLst>
              <a:path w="3639199" h="2060696">
                <a:moveTo>
                  <a:pt x="0" y="0"/>
                </a:moveTo>
                <a:lnTo>
                  <a:pt x="3639199" y="0"/>
                </a:lnTo>
                <a:lnTo>
                  <a:pt x="3639199" y="2060697"/>
                </a:lnTo>
                <a:lnTo>
                  <a:pt x="0" y="2060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4198" y="2189638"/>
            <a:ext cx="5730493" cy="5907725"/>
          </a:xfrm>
          <a:custGeom>
            <a:avLst/>
            <a:gdLst/>
            <a:ahLst/>
            <a:cxnLst/>
            <a:rect l="l" t="t" r="r" b="b"/>
            <a:pathLst>
              <a:path w="5730493" h="5907725">
                <a:moveTo>
                  <a:pt x="0" y="0"/>
                </a:moveTo>
                <a:lnTo>
                  <a:pt x="5730493" y="0"/>
                </a:lnTo>
                <a:lnTo>
                  <a:pt x="5730493" y="5907724"/>
                </a:lnTo>
                <a:lnTo>
                  <a:pt x="0" y="5907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63905" y="8310642"/>
            <a:ext cx="4651081" cy="947658"/>
          </a:xfrm>
          <a:custGeom>
            <a:avLst/>
            <a:gdLst/>
            <a:ahLst/>
            <a:cxnLst/>
            <a:rect l="l" t="t" r="r" b="b"/>
            <a:pathLst>
              <a:path w="4651081" h="947658">
                <a:moveTo>
                  <a:pt x="0" y="0"/>
                </a:moveTo>
                <a:lnTo>
                  <a:pt x="4651080" y="0"/>
                </a:lnTo>
                <a:lnTo>
                  <a:pt x="4651080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712383" y="1840962"/>
            <a:ext cx="5893869" cy="264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19"/>
              </a:lnSpc>
            </a:pPr>
            <a:r>
              <a:rPr lang="en-US" sz="9733" spc="175">
                <a:solidFill>
                  <a:srgbClr val="FFFFFF"/>
                </a:solidFill>
                <a:latin typeface="Fredoka One"/>
              </a:rPr>
              <a:t>Lesson</a:t>
            </a:r>
          </a:p>
          <a:p>
            <a:pPr algn="just">
              <a:lnSpc>
                <a:spcPts val="10219"/>
              </a:lnSpc>
            </a:pPr>
            <a:r>
              <a:rPr lang="en-US" sz="9733" spc="175">
                <a:solidFill>
                  <a:srgbClr val="FFFFFF"/>
                </a:solidFill>
                <a:latin typeface="Fredoka One"/>
              </a:rPr>
              <a:t>Agenda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4590182"/>
            <a:ext cx="2765096" cy="1721272"/>
          </a:xfrm>
          <a:custGeom>
            <a:avLst/>
            <a:gdLst/>
            <a:ahLst/>
            <a:cxnLst/>
            <a:rect l="l" t="t" r="r" b="b"/>
            <a:pathLst>
              <a:path w="2765096" h="1721272">
                <a:moveTo>
                  <a:pt x="0" y="0"/>
                </a:moveTo>
                <a:lnTo>
                  <a:pt x="2765096" y="0"/>
                </a:lnTo>
                <a:lnTo>
                  <a:pt x="2765096" y="1721272"/>
                </a:lnTo>
                <a:lnTo>
                  <a:pt x="0" y="17212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18262" y="1563663"/>
            <a:ext cx="2215674" cy="1379257"/>
          </a:xfrm>
          <a:custGeom>
            <a:avLst/>
            <a:gdLst/>
            <a:ahLst/>
            <a:cxnLst/>
            <a:rect l="l" t="t" r="r" b="b"/>
            <a:pathLst>
              <a:path w="2215674" h="1379257">
                <a:moveTo>
                  <a:pt x="0" y="0"/>
                </a:moveTo>
                <a:lnTo>
                  <a:pt x="2215673" y="0"/>
                </a:lnTo>
                <a:lnTo>
                  <a:pt x="2215673" y="1379257"/>
                </a:lnTo>
                <a:lnTo>
                  <a:pt x="0" y="13792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12383" y="4949873"/>
            <a:ext cx="7495018" cy="3538119"/>
          </a:xfrm>
          <a:custGeom>
            <a:avLst/>
            <a:gdLst/>
            <a:ahLst/>
            <a:cxnLst/>
            <a:rect l="l" t="t" r="r" b="b"/>
            <a:pathLst>
              <a:path w="7495018" h="3538119">
                <a:moveTo>
                  <a:pt x="0" y="0"/>
                </a:moveTo>
                <a:lnTo>
                  <a:pt x="7495018" y="0"/>
                </a:lnTo>
                <a:lnTo>
                  <a:pt x="7495018" y="3538120"/>
                </a:lnTo>
                <a:lnTo>
                  <a:pt x="0" y="35381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101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001563" y="5734653"/>
            <a:ext cx="652447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 Light Bold"/>
              </a:rPr>
              <a:t>Common English (UK) greetings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01563" y="7225732"/>
            <a:ext cx="442280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 Light Bold"/>
              </a:rPr>
              <a:t>Practice Activity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01563" y="5172647"/>
            <a:ext cx="442280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 Light Bold"/>
              </a:rPr>
              <a:t>phonetics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01563" y="6483983"/>
            <a:ext cx="442280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spc="24">
                <a:solidFill>
                  <a:srgbClr val="FFFFFF"/>
                </a:solidFill>
                <a:latin typeface="Code Pro Light Bold"/>
              </a:rPr>
              <a:t>Introductions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000"/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337359" y="7300948"/>
            <a:ext cx="18962719" cy="1848865"/>
          </a:xfrm>
          <a:custGeom>
            <a:avLst/>
            <a:gdLst/>
            <a:ahLst/>
            <a:cxnLst/>
            <a:rect l="l" t="t" r="r" b="b"/>
            <a:pathLst>
              <a:path w="18962719" h="1848865">
                <a:moveTo>
                  <a:pt x="0" y="0"/>
                </a:moveTo>
                <a:lnTo>
                  <a:pt x="18962718" y="0"/>
                </a:lnTo>
                <a:lnTo>
                  <a:pt x="18962718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347512"/>
            <a:ext cx="8949930" cy="1823548"/>
          </a:xfrm>
          <a:custGeom>
            <a:avLst/>
            <a:gdLst/>
            <a:ahLst/>
            <a:cxnLst/>
            <a:rect l="l" t="t" r="r" b="b"/>
            <a:pathLst>
              <a:path w="8949930" h="1823548">
                <a:moveTo>
                  <a:pt x="0" y="0"/>
                </a:moveTo>
                <a:lnTo>
                  <a:pt x="8949930" y="0"/>
                </a:lnTo>
                <a:lnTo>
                  <a:pt x="8949930" y="1823548"/>
                </a:lnTo>
                <a:lnTo>
                  <a:pt x="0" y="182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45185" y="8586787"/>
            <a:ext cx="4651081" cy="947658"/>
          </a:xfrm>
          <a:custGeom>
            <a:avLst/>
            <a:gdLst/>
            <a:ahLst/>
            <a:cxnLst/>
            <a:rect l="l" t="t" r="r" b="b"/>
            <a:pathLst>
              <a:path w="4651081" h="947658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66288" y="1576683"/>
            <a:ext cx="13555425" cy="8341800"/>
          </a:xfrm>
          <a:custGeom>
            <a:avLst/>
            <a:gdLst/>
            <a:ahLst/>
            <a:cxnLst/>
            <a:rect l="l" t="t" r="r" b="b"/>
            <a:pathLst>
              <a:path w="13555425" h="8341800">
                <a:moveTo>
                  <a:pt x="0" y="0"/>
                </a:moveTo>
                <a:lnTo>
                  <a:pt x="13555424" y="0"/>
                </a:lnTo>
                <a:lnTo>
                  <a:pt x="13555424" y="8341800"/>
                </a:lnTo>
                <a:lnTo>
                  <a:pt x="0" y="8341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70940" y="347367"/>
            <a:ext cx="9549765" cy="122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0"/>
              </a:lnSpc>
              <a:spcBef>
                <a:spcPct val="0"/>
              </a:spcBef>
            </a:pPr>
            <a:r>
              <a:rPr lang="en-US" sz="7221" spc="129">
                <a:solidFill>
                  <a:srgbClr val="FFFFFF"/>
                </a:solidFill>
                <a:latin typeface="Fredoka One"/>
              </a:rPr>
              <a:t>PHONETICS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45185" y="8586787"/>
            <a:ext cx="4651081" cy="947658"/>
          </a:xfrm>
          <a:custGeom>
            <a:avLst/>
            <a:gdLst/>
            <a:ahLst/>
            <a:cxnLst/>
            <a:rect l="l" t="t" r="r" b="b"/>
            <a:pathLst>
              <a:path w="4651081" h="947658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80997" y="213491"/>
            <a:ext cx="11499611" cy="9860018"/>
          </a:xfrm>
          <a:custGeom>
            <a:avLst/>
            <a:gdLst/>
            <a:ahLst/>
            <a:cxnLst/>
            <a:rect l="l" t="t" r="r" b="b"/>
            <a:pathLst>
              <a:path w="11499611" h="9860018">
                <a:moveTo>
                  <a:pt x="0" y="0"/>
                </a:moveTo>
                <a:lnTo>
                  <a:pt x="11499610" y="0"/>
                </a:lnTo>
                <a:lnTo>
                  <a:pt x="11499610" y="9860018"/>
                </a:lnTo>
                <a:lnTo>
                  <a:pt x="0" y="98600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45185" y="8586787"/>
            <a:ext cx="4651081" cy="947658"/>
          </a:xfrm>
          <a:custGeom>
            <a:avLst/>
            <a:gdLst/>
            <a:ahLst/>
            <a:cxnLst/>
            <a:rect l="l" t="t" r="r" b="b"/>
            <a:pathLst>
              <a:path w="4651081" h="947658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21693" y="331989"/>
            <a:ext cx="7072112" cy="9466482"/>
          </a:xfrm>
          <a:custGeom>
            <a:avLst/>
            <a:gdLst/>
            <a:ahLst/>
            <a:cxnLst/>
            <a:rect l="l" t="t" r="r" b="b"/>
            <a:pathLst>
              <a:path w="7072112" h="9466482">
                <a:moveTo>
                  <a:pt x="0" y="0"/>
                </a:moveTo>
                <a:lnTo>
                  <a:pt x="7072112" y="0"/>
                </a:lnTo>
                <a:lnTo>
                  <a:pt x="7072112" y="9466482"/>
                </a:lnTo>
                <a:lnTo>
                  <a:pt x="0" y="94664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-337359" y="7300948"/>
            <a:ext cx="18962719" cy="1848865"/>
          </a:xfrm>
          <a:custGeom>
            <a:avLst/>
            <a:gdLst/>
            <a:ahLst/>
            <a:cxnLst/>
            <a:rect l="l" t="t" r="r" b="b"/>
            <a:pathLst>
              <a:path w="18962719" h="1848865">
                <a:moveTo>
                  <a:pt x="0" y="0"/>
                </a:moveTo>
                <a:lnTo>
                  <a:pt x="18962718" y="0"/>
                </a:lnTo>
                <a:lnTo>
                  <a:pt x="18962718" y="1848865"/>
                </a:lnTo>
                <a:lnTo>
                  <a:pt x="0" y="18488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6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347512"/>
            <a:ext cx="8949930" cy="1823548"/>
          </a:xfrm>
          <a:custGeom>
            <a:avLst/>
            <a:gdLst/>
            <a:ahLst/>
            <a:cxnLst/>
            <a:rect l="l" t="t" r="r" b="b"/>
            <a:pathLst>
              <a:path w="8949930" h="1823548">
                <a:moveTo>
                  <a:pt x="0" y="0"/>
                </a:moveTo>
                <a:lnTo>
                  <a:pt x="8949930" y="0"/>
                </a:lnTo>
                <a:lnTo>
                  <a:pt x="8949930" y="1823548"/>
                </a:lnTo>
                <a:lnTo>
                  <a:pt x="0" y="182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45185" y="8586787"/>
            <a:ext cx="4651081" cy="947658"/>
          </a:xfrm>
          <a:custGeom>
            <a:avLst/>
            <a:gdLst/>
            <a:ahLst/>
            <a:cxnLst/>
            <a:rect l="l" t="t" r="r" b="b"/>
            <a:pathLst>
              <a:path w="4651081" h="947658">
                <a:moveTo>
                  <a:pt x="0" y="0"/>
                </a:moveTo>
                <a:lnTo>
                  <a:pt x="4651081" y="0"/>
                </a:lnTo>
                <a:lnTo>
                  <a:pt x="4651081" y="947658"/>
                </a:lnTo>
                <a:lnTo>
                  <a:pt x="0" y="947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835097" y="2251793"/>
            <a:ext cx="1270694" cy="2479403"/>
          </a:xfrm>
          <a:custGeom>
            <a:avLst/>
            <a:gdLst/>
            <a:ahLst/>
            <a:cxnLst/>
            <a:rect l="l" t="t" r="r" b="b"/>
            <a:pathLst>
              <a:path w="1270694" h="2479403">
                <a:moveTo>
                  <a:pt x="0" y="0"/>
                </a:moveTo>
                <a:lnTo>
                  <a:pt x="1270694" y="0"/>
                </a:lnTo>
                <a:lnTo>
                  <a:pt x="1270694" y="2479404"/>
                </a:lnTo>
                <a:lnTo>
                  <a:pt x="0" y="2479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60918" y="5143500"/>
            <a:ext cx="1270694" cy="2479403"/>
          </a:xfrm>
          <a:custGeom>
            <a:avLst/>
            <a:gdLst/>
            <a:ahLst/>
            <a:cxnLst/>
            <a:rect l="l" t="t" r="r" b="b"/>
            <a:pathLst>
              <a:path w="1270694" h="2479403">
                <a:moveTo>
                  <a:pt x="0" y="0"/>
                </a:moveTo>
                <a:lnTo>
                  <a:pt x="1270695" y="0"/>
                </a:lnTo>
                <a:lnTo>
                  <a:pt x="1270695" y="2479403"/>
                </a:lnTo>
                <a:lnTo>
                  <a:pt x="0" y="24794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62311" y="2071557"/>
            <a:ext cx="1222309" cy="2237637"/>
          </a:xfrm>
          <a:custGeom>
            <a:avLst/>
            <a:gdLst/>
            <a:ahLst/>
            <a:cxnLst/>
            <a:rect l="l" t="t" r="r" b="b"/>
            <a:pathLst>
              <a:path w="1222309" h="2237637">
                <a:moveTo>
                  <a:pt x="0" y="0"/>
                </a:moveTo>
                <a:lnTo>
                  <a:pt x="1222309" y="0"/>
                </a:lnTo>
                <a:lnTo>
                  <a:pt x="1222309" y="2237636"/>
                </a:lnTo>
                <a:lnTo>
                  <a:pt x="0" y="22376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54878" y="468438"/>
            <a:ext cx="9549765" cy="122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0"/>
              </a:lnSpc>
              <a:spcBef>
                <a:spcPct val="0"/>
              </a:spcBef>
            </a:pPr>
            <a:r>
              <a:rPr lang="en-US" sz="7221" spc="129">
                <a:solidFill>
                  <a:srgbClr val="FFFFFF"/>
                </a:solidFill>
                <a:latin typeface="Fredoka One"/>
              </a:rPr>
              <a:t>GREETINGS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05791" y="3242393"/>
            <a:ext cx="1222028" cy="46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"Hello!"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69393" y="5603162"/>
            <a:ext cx="4470499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My name is James Bruce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nice to meet you too.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51197" y="5790040"/>
            <a:ext cx="6324302" cy="46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My name is Elsa . nice to meet you..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54878" y="3031392"/>
            <a:ext cx="1222028" cy="46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"Hello!"</a:t>
            </a:r>
          </a:p>
        </p:txBody>
      </p:sp>
      <p:sp>
        <p:nvSpPr>
          <p:cNvPr id="14" name="Freeform 14"/>
          <p:cNvSpPr/>
          <p:nvPr/>
        </p:nvSpPr>
        <p:spPr>
          <a:xfrm>
            <a:off x="2087750" y="5034565"/>
            <a:ext cx="1263447" cy="2312947"/>
          </a:xfrm>
          <a:custGeom>
            <a:avLst/>
            <a:gdLst/>
            <a:ahLst/>
            <a:cxnLst/>
            <a:rect l="l" t="t" r="r" b="b"/>
            <a:pathLst>
              <a:path w="1263447" h="2312947">
                <a:moveTo>
                  <a:pt x="0" y="0"/>
                </a:moveTo>
                <a:lnTo>
                  <a:pt x="1263447" y="0"/>
                </a:lnTo>
                <a:lnTo>
                  <a:pt x="1263447" y="2312947"/>
                </a:lnTo>
                <a:lnTo>
                  <a:pt x="0" y="23129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3285" y="1598521"/>
            <a:ext cx="3301805" cy="6603610"/>
          </a:xfrm>
          <a:custGeom>
            <a:avLst/>
            <a:gdLst/>
            <a:ahLst/>
            <a:cxnLst/>
            <a:rect l="l" t="t" r="r" b="b"/>
            <a:pathLst>
              <a:path w="3301805" h="6603610">
                <a:moveTo>
                  <a:pt x="0" y="0"/>
                </a:moveTo>
                <a:lnTo>
                  <a:pt x="3301805" y="0"/>
                </a:lnTo>
                <a:lnTo>
                  <a:pt x="3301805" y="6603610"/>
                </a:lnTo>
                <a:lnTo>
                  <a:pt x="0" y="6603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75626" y="1598521"/>
            <a:ext cx="3277568" cy="6097800"/>
          </a:xfrm>
          <a:custGeom>
            <a:avLst/>
            <a:gdLst/>
            <a:ahLst/>
            <a:cxnLst/>
            <a:rect l="l" t="t" r="r" b="b"/>
            <a:pathLst>
              <a:path w="3277568" h="6097800">
                <a:moveTo>
                  <a:pt x="0" y="0"/>
                </a:moveTo>
                <a:lnTo>
                  <a:pt x="3277568" y="0"/>
                </a:lnTo>
                <a:lnTo>
                  <a:pt x="3277568" y="6097800"/>
                </a:lnTo>
                <a:lnTo>
                  <a:pt x="0" y="6097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83797" y="1964321"/>
            <a:ext cx="4652516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"Hello!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are you done with work? 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91246" y="1964321"/>
            <a:ext cx="2778760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"Hello!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yes i am"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83797" y="4665798"/>
            <a:ext cx="6353777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2771" spc="27" dirty="0">
                <a:solidFill>
                  <a:srgbClr val="FFFFFF"/>
                </a:solidFill>
                <a:latin typeface="Code Pro Light Bold"/>
              </a:rPr>
              <a:t>Great!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 dirty="0">
                <a:solidFill>
                  <a:srgbClr val="FFFFFF"/>
                </a:solidFill>
                <a:latin typeface="Code Pro Light Bold"/>
              </a:rPr>
              <a:t>let's </a:t>
            </a:r>
            <a:r>
              <a:rPr lang="en-US" sz="2771" spc="27" dirty="0" smtClean="0">
                <a:solidFill>
                  <a:srgbClr val="FFFFFF"/>
                </a:solidFill>
                <a:latin typeface="Code Pro Light Bold"/>
              </a:rPr>
              <a:t>go </a:t>
            </a:r>
            <a:r>
              <a:rPr lang="en-US" sz="2771" spc="27" dirty="0">
                <a:solidFill>
                  <a:srgbClr val="FFFFFF"/>
                </a:solidFill>
                <a:latin typeface="Code Pro Light Bold"/>
              </a:rPr>
              <a:t>have a bite. </a:t>
            </a:r>
            <a:r>
              <a:rPr lang="en-US" sz="2771" spc="27" dirty="0" smtClean="0">
                <a:solidFill>
                  <a:srgbClr val="FFFFFF"/>
                </a:solidFill>
                <a:latin typeface="Code Pro Light Bold"/>
              </a:rPr>
              <a:t>I'm </a:t>
            </a:r>
            <a:r>
              <a:rPr lang="en-US" sz="2771" spc="27" dirty="0">
                <a:solidFill>
                  <a:srgbClr val="FFFFFF"/>
                </a:solidFill>
                <a:latin typeface="Code Pro Light Bold"/>
              </a:rPr>
              <a:t>hungry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03738" y="5105400"/>
            <a:ext cx="6353777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okay. i know a good resturant a few blocks away.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6106" y="1028700"/>
            <a:ext cx="4226583" cy="5226069"/>
          </a:xfrm>
          <a:custGeom>
            <a:avLst/>
            <a:gdLst/>
            <a:ahLst/>
            <a:cxnLst/>
            <a:rect l="l" t="t" r="r" b="b"/>
            <a:pathLst>
              <a:path w="4226583" h="5226069">
                <a:moveTo>
                  <a:pt x="0" y="0"/>
                </a:moveTo>
                <a:lnTo>
                  <a:pt x="4226584" y="0"/>
                </a:lnTo>
                <a:lnTo>
                  <a:pt x="4226584" y="5226069"/>
                </a:lnTo>
                <a:lnTo>
                  <a:pt x="0" y="5226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04246" y="1305378"/>
            <a:ext cx="3300658" cy="5029573"/>
          </a:xfrm>
          <a:custGeom>
            <a:avLst/>
            <a:gdLst/>
            <a:ahLst/>
            <a:cxnLst/>
            <a:rect l="l" t="t" r="r" b="b"/>
            <a:pathLst>
              <a:path w="3300658" h="5029573">
                <a:moveTo>
                  <a:pt x="0" y="0"/>
                </a:moveTo>
                <a:lnTo>
                  <a:pt x="3300658" y="0"/>
                </a:lnTo>
                <a:lnTo>
                  <a:pt x="3300658" y="5029574"/>
                </a:lnTo>
                <a:lnTo>
                  <a:pt x="0" y="5029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64509" y="1267278"/>
            <a:ext cx="5179491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Hello, 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am i speaking to Mr. Knight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64509" y="3725188"/>
            <a:ext cx="5179491" cy="183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I'm calling about the work you interviewed for. </a:t>
            </a:r>
          </a:p>
          <a:p>
            <a:pPr algn="ctr"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you've got the job!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endParaRPr lang="en-US" sz="2771" spc="27">
              <a:solidFill>
                <a:srgbClr val="FFFFFF"/>
              </a:solidFill>
              <a:latin typeface="Code Pro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28711" y="1267278"/>
            <a:ext cx="6353777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Hello.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Yes this is he.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94632" y="3725188"/>
            <a:ext cx="6353777" cy="46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Thank you very much.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6969" y="6459775"/>
            <a:ext cx="5468867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Please reprt to work on Monday 8 A.M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94632" y="6020173"/>
            <a:ext cx="6353777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Will do.</a:t>
            </a:r>
          </a:p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Thank you once again.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039060" y="941990"/>
            <a:ext cx="11220240" cy="8528287"/>
          </a:xfrm>
          <a:custGeom>
            <a:avLst/>
            <a:gdLst/>
            <a:ahLst/>
            <a:cxnLst/>
            <a:rect l="l" t="t" r="r" b="b"/>
            <a:pathLst>
              <a:path w="11220240" h="8528287">
                <a:moveTo>
                  <a:pt x="0" y="0"/>
                </a:moveTo>
                <a:lnTo>
                  <a:pt x="11220240" y="0"/>
                </a:lnTo>
                <a:lnTo>
                  <a:pt x="11220240" y="8528287"/>
                </a:lnTo>
                <a:lnTo>
                  <a:pt x="0" y="8528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55773" y="4132107"/>
            <a:ext cx="1896735" cy="1074026"/>
          </a:xfrm>
          <a:custGeom>
            <a:avLst/>
            <a:gdLst/>
            <a:ahLst/>
            <a:cxnLst/>
            <a:rect l="l" t="t" r="r" b="b"/>
            <a:pathLst>
              <a:path w="1896735" h="1074026">
                <a:moveTo>
                  <a:pt x="0" y="0"/>
                </a:moveTo>
                <a:lnTo>
                  <a:pt x="1896735" y="0"/>
                </a:lnTo>
                <a:lnTo>
                  <a:pt x="1896735" y="1074026"/>
                </a:lnTo>
                <a:lnTo>
                  <a:pt x="0" y="1074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9576" y="4669120"/>
            <a:ext cx="4409131" cy="4448051"/>
          </a:xfrm>
          <a:custGeom>
            <a:avLst/>
            <a:gdLst/>
            <a:ahLst/>
            <a:cxnLst/>
            <a:rect l="l" t="t" r="r" b="b"/>
            <a:pathLst>
              <a:path w="4409131" h="4448051">
                <a:moveTo>
                  <a:pt x="0" y="0"/>
                </a:moveTo>
                <a:lnTo>
                  <a:pt x="4409130" y="0"/>
                </a:lnTo>
                <a:lnTo>
                  <a:pt x="4409130" y="4448051"/>
                </a:lnTo>
                <a:lnTo>
                  <a:pt x="0" y="44480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08379" y="7121800"/>
            <a:ext cx="2596819" cy="1470449"/>
          </a:xfrm>
          <a:custGeom>
            <a:avLst/>
            <a:gdLst/>
            <a:ahLst/>
            <a:cxnLst/>
            <a:rect l="l" t="t" r="r" b="b"/>
            <a:pathLst>
              <a:path w="2596819" h="1470449">
                <a:moveTo>
                  <a:pt x="0" y="0"/>
                </a:moveTo>
                <a:lnTo>
                  <a:pt x="2596819" y="0"/>
                </a:lnTo>
                <a:lnTo>
                  <a:pt x="2596819" y="1470449"/>
                </a:lnTo>
                <a:lnTo>
                  <a:pt x="0" y="147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475999"/>
            <a:ext cx="4676498" cy="219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543"/>
              </a:lnSpc>
            </a:pPr>
            <a:r>
              <a:rPr lang="en-US" sz="8136" spc="146">
                <a:solidFill>
                  <a:srgbClr val="FFFFFF"/>
                </a:solidFill>
                <a:latin typeface="Fredoka One"/>
              </a:rPr>
              <a:t>Let's Practice!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66576" y="1982399"/>
            <a:ext cx="8365209" cy="51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3101" spc="31">
                <a:solidFill>
                  <a:srgbClr val="FFFFFF"/>
                </a:solidFill>
                <a:latin typeface="Code Pro Light Bold"/>
              </a:rPr>
              <a:t>Fill in the gaps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38239" y="3396593"/>
            <a:ext cx="6353777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Hello, i'm __________. nice to meet you.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15128" y="4631020"/>
            <a:ext cx="6353777" cy="46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Hello, i'm  Mike. ___________too.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8798" y="5733616"/>
            <a:ext cx="8455439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I just finished my undergraduate degree and i'm awaiting graduation. what do you do?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72673" y="6965244"/>
            <a:ext cx="7128073" cy="91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  <a:spcBef>
                <a:spcPct val="0"/>
              </a:spcBef>
            </a:pPr>
            <a:r>
              <a:rPr lang="en-US" sz="2771" spc="27">
                <a:solidFill>
                  <a:srgbClr val="FFFFFF"/>
                </a:solidFill>
                <a:latin typeface="Code Pro Light Bold"/>
              </a:rPr>
              <a:t>I'm a ________ at the ST. Angels Hospital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Fredoka One</vt:lpstr>
      <vt:lpstr>Code Pro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</dc:title>
  <cp:lastModifiedBy>HP</cp:lastModifiedBy>
  <cp:revision>2</cp:revision>
  <dcterms:created xsi:type="dcterms:W3CDTF">2006-08-16T00:00:00Z</dcterms:created>
  <dcterms:modified xsi:type="dcterms:W3CDTF">2023-06-30T06:51:47Z</dcterms:modified>
  <dc:identifier>DAFlot6OMt0</dc:identifier>
</cp:coreProperties>
</file>