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20"/>
    <p:sldId id="257" r:id="rId21"/>
    <p:sldId id="258" r:id="rId22"/>
    <p:sldId id="259" r:id="rId23"/>
    <p:sldId id="260" r:id="rId24"/>
    <p:sldId id="261" r:id="rId25"/>
    <p:sldId id="262" r:id="rId26"/>
    <p:sldId id="263" r:id="rId27"/>
    <p:sldId id="264" r:id="rId28"/>
    <p:sldId id="265" r:id="rId29"/>
    <p:sldId id="266" r:id="rId30"/>
    <p:sldId id="267" r:id="rId31"/>
    <p:sldId id="268" r:id="rId32"/>
    <p:sldId id="269" r:id="rId33"/>
    <p:sldId id="270" r:id="rId34"/>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Caladea" charset="1" panose="02040503050406030204"/>
      <p:regular r:id="rId10"/>
    </p:embeddedFont>
    <p:embeddedFont>
      <p:font typeface="Caladea Bold" charset="1" panose="02040803050406030204"/>
      <p:regular r:id="rId11"/>
    </p:embeddedFont>
    <p:embeddedFont>
      <p:font typeface="Caladea Italics" charset="1" panose="02040503050406090204"/>
      <p:regular r:id="rId12"/>
    </p:embeddedFont>
    <p:embeddedFont>
      <p:font typeface="Caladea Bold Italics" charset="1" panose="02040803050406090204"/>
      <p:regular r:id="rId13"/>
    </p:embeddedFont>
    <p:embeddedFont>
      <p:font typeface="Aleo" charset="1" panose="020F0502020204030203"/>
      <p:regular r:id="rId14"/>
    </p:embeddedFont>
    <p:embeddedFont>
      <p:font typeface="Aleo Bold" charset="1" panose="020F0802020204030203"/>
      <p:regular r:id="rId15"/>
    </p:embeddedFont>
    <p:embeddedFont>
      <p:font typeface="Aleo Italics" charset="1" panose="020F0502020204030203"/>
      <p:regular r:id="rId16"/>
    </p:embeddedFont>
    <p:embeddedFont>
      <p:font typeface="Aleo Bold Italics" charset="1" panose="020F0802020204030203"/>
      <p:regular r:id="rId17"/>
    </p:embeddedFont>
    <p:embeddedFont>
      <p:font typeface="Aleo Light" charset="1" panose="00000400000000000000"/>
      <p:regular r:id="rId18"/>
    </p:embeddedFont>
    <p:embeddedFont>
      <p:font typeface="Aleo Light Italics" charset="1" panose="0000040000000000000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slides/slide1.xml" Type="http://schemas.openxmlformats.org/officeDocument/2006/relationships/slide"/><Relationship Id="rId21" Target="slides/slide2.xml" Type="http://schemas.openxmlformats.org/officeDocument/2006/relationships/slide"/><Relationship Id="rId22" Target="slides/slide3.xml" Type="http://schemas.openxmlformats.org/officeDocument/2006/relationships/slide"/><Relationship Id="rId23" Target="slides/slide4.xml" Type="http://schemas.openxmlformats.org/officeDocument/2006/relationships/slide"/><Relationship Id="rId24" Target="slides/slide5.xml" Type="http://schemas.openxmlformats.org/officeDocument/2006/relationships/slide"/><Relationship Id="rId25" Target="slides/slide6.xml" Type="http://schemas.openxmlformats.org/officeDocument/2006/relationships/slide"/><Relationship Id="rId26" Target="slides/slide7.xml" Type="http://schemas.openxmlformats.org/officeDocument/2006/relationships/slide"/><Relationship Id="rId27" Target="slides/slide8.xml" Type="http://schemas.openxmlformats.org/officeDocument/2006/relationships/slide"/><Relationship Id="rId28" Target="slides/slide9.xml" Type="http://schemas.openxmlformats.org/officeDocument/2006/relationships/slide"/><Relationship Id="rId29" Target="slides/slide10.xml" Type="http://schemas.openxmlformats.org/officeDocument/2006/relationships/slide"/><Relationship Id="rId3" Target="viewProps.xml" Type="http://schemas.openxmlformats.org/officeDocument/2006/relationships/viewProps"/><Relationship Id="rId30" Target="slides/slide11.xml" Type="http://schemas.openxmlformats.org/officeDocument/2006/relationships/slide"/><Relationship Id="rId31" Target="slides/slide12.xml" Type="http://schemas.openxmlformats.org/officeDocument/2006/relationships/slide"/><Relationship Id="rId32" Target="slides/slide13.xml" Type="http://schemas.openxmlformats.org/officeDocument/2006/relationships/slide"/><Relationship Id="rId33" Target="slides/slide14.xml" Type="http://schemas.openxmlformats.org/officeDocument/2006/relationships/slide"/><Relationship Id="rId34" Target="slides/slide15.xml" Type="http://schemas.openxmlformats.org/officeDocument/2006/relationships/slide"/><Relationship Id="rId4" Target="theme/theme1.xml" Type="http://schemas.openxmlformats.org/officeDocument/2006/relationships/them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15.jpe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1.jpe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jpe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5.jpe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6.jpe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7.jpe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8.jpe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9.jpeg" Type="http://schemas.openxmlformats.org/officeDocument/2006/relationships/image"/><Relationship Id="rId5" Target="../media/image10.jpe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11.jpe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14.jpeg" Type="http://schemas.openxmlformats.org/officeDocument/2006/relationships/image"/><Relationship Id="rId5" Target="../media/image4.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3C4EC6"/>
        </a:solidFill>
      </p:bgPr>
    </p:bg>
    <p:spTree>
      <p:nvGrpSpPr>
        <p:cNvPr id="1" name=""/>
        <p:cNvGrpSpPr/>
        <p:nvPr/>
      </p:nvGrpSpPr>
      <p:grpSpPr>
        <a:xfrm>
          <a:off x="0" y="0"/>
          <a:ext cx="0" cy="0"/>
          <a:chOff x="0" y="0"/>
          <a:chExt cx="0" cy="0"/>
        </a:xfrm>
      </p:grpSpPr>
      <p:grpSp>
        <p:nvGrpSpPr>
          <p:cNvPr name="Group 2" id="2"/>
          <p:cNvGrpSpPr/>
          <p:nvPr/>
        </p:nvGrpSpPr>
        <p:grpSpPr>
          <a:xfrm rot="0">
            <a:off x="-503794" y="4598572"/>
            <a:ext cx="19295588" cy="3450033"/>
            <a:chOff x="0" y="0"/>
            <a:chExt cx="25727451" cy="4600045"/>
          </a:xfrm>
        </p:grpSpPr>
        <p:pic>
          <p:nvPicPr>
            <p:cNvPr name="Picture 3" id="3"/>
            <p:cNvPicPr>
              <a:picLocks noChangeAspect="true"/>
            </p:cNvPicPr>
            <p:nvPr/>
          </p:nvPicPr>
          <p:blipFill>
            <a:blip r:embed="rId2"/>
            <a:srcRect l="0" t="19785" r="0" b="66804"/>
            <a:stretch>
              <a:fillRect/>
            </a:stretch>
          </p:blipFill>
          <p:spPr>
            <a:xfrm flipH="true" flipV="false">
              <a:off x="0" y="0"/>
              <a:ext cx="25727451" cy="4600045"/>
            </a:xfrm>
            <a:prstGeom prst="rect">
              <a:avLst/>
            </a:prstGeom>
          </p:spPr>
        </p:pic>
      </p:grpSp>
      <p:sp>
        <p:nvSpPr>
          <p:cNvPr name="TextBox 4" id="4"/>
          <p:cNvSpPr txBox="true"/>
          <p:nvPr/>
        </p:nvSpPr>
        <p:spPr>
          <a:xfrm rot="0">
            <a:off x="1028700" y="1292161"/>
            <a:ext cx="8689093" cy="2860466"/>
          </a:xfrm>
          <a:prstGeom prst="rect">
            <a:avLst/>
          </a:prstGeom>
        </p:spPr>
        <p:txBody>
          <a:bodyPr anchor="t" rtlCol="false" tIns="0" lIns="0" bIns="0" rIns="0">
            <a:spAutoFit/>
          </a:bodyPr>
          <a:lstStyle/>
          <a:p>
            <a:pPr>
              <a:lnSpc>
                <a:spcPts val="10999"/>
              </a:lnSpc>
            </a:pPr>
            <a:r>
              <a:rPr lang="en-US" sz="10999" spc="-274">
                <a:solidFill>
                  <a:srgbClr val="242222"/>
                </a:solidFill>
                <a:latin typeface="Caladea"/>
              </a:rPr>
              <a:t>Discover Your Wellness</a:t>
            </a:r>
          </a:p>
        </p:txBody>
      </p:sp>
      <p:grpSp>
        <p:nvGrpSpPr>
          <p:cNvPr name="Group 5" id="5"/>
          <p:cNvGrpSpPr/>
          <p:nvPr/>
        </p:nvGrpSpPr>
        <p:grpSpPr>
          <a:xfrm rot="0">
            <a:off x="15316200" y="8494551"/>
            <a:ext cx="1943100" cy="763749"/>
            <a:chOff x="0" y="0"/>
            <a:chExt cx="511763" cy="201152"/>
          </a:xfrm>
        </p:grpSpPr>
        <p:sp>
          <p:nvSpPr>
            <p:cNvPr name="Freeform 6" id="6"/>
            <p:cNvSpPr/>
            <p:nvPr/>
          </p:nvSpPr>
          <p:spPr>
            <a:xfrm flipH="false" flipV="false" rot="0">
              <a:off x="0" y="0"/>
              <a:ext cx="511763" cy="201152"/>
            </a:xfrm>
            <a:custGeom>
              <a:avLst/>
              <a:gdLst/>
              <a:ahLst/>
              <a:cxnLst/>
              <a:rect r="r" b="b" t="t" l="l"/>
              <a:pathLst>
                <a:path h="201152" w="511763">
                  <a:moveTo>
                    <a:pt x="100576" y="0"/>
                  </a:moveTo>
                  <a:lnTo>
                    <a:pt x="411187" y="0"/>
                  </a:lnTo>
                  <a:cubicBezTo>
                    <a:pt x="437861" y="0"/>
                    <a:pt x="463443" y="10596"/>
                    <a:pt x="482305" y="29458"/>
                  </a:cubicBezTo>
                  <a:cubicBezTo>
                    <a:pt x="501167" y="48320"/>
                    <a:pt x="511763" y="73902"/>
                    <a:pt x="511763" y="100576"/>
                  </a:cubicBezTo>
                  <a:lnTo>
                    <a:pt x="511763" y="100576"/>
                  </a:lnTo>
                  <a:cubicBezTo>
                    <a:pt x="511763" y="156123"/>
                    <a:pt x="466734" y="201152"/>
                    <a:pt x="411187" y="201152"/>
                  </a:cubicBezTo>
                  <a:lnTo>
                    <a:pt x="100576" y="201152"/>
                  </a:lnTo>
                  <a:cubicBezTo>
                    <a:pt x="45029" y="201152"/>
                    <a:pt x="0" y="156123"/>
                    <a:pt x="0" y="100576"/>
                  </a:cubicBezTo>
                  <a:lnTo>
                    <a:pt x="0" y="100576"/>
                  </a:lnTo>
                  <a:cubicBezTo>
                    <a:pt x="0" y="45029"/>
                    <a:pt x="45029" y="0"/>
                    <a:pt x="100576" y="0"/>
                  </a:cubicBezTo>
                  <a:close/>
                </a:path>
              </a:pathLst>
            </a:custGeom>
            <a:solidFill>
              <a:srgbClr val="242222"/>
            </a:solidFill>
            <a:ln>
              <a:noFill/>
            </a:ln>
          </p:spPr>
        </p:sp>
        <p:sp>
          <p:nvSpPr>
            <p:cNvPr name="TextBox 7" id="7"/>
            <p:cNvSpPr txBox="true"/>
            <p:nvPr/>
          </p:nvSpPr>
          <p:spPr>
            <a:xfrm>
              <a:off x="0" y="-314325"/>
              <a:ext cx="812800" cy="1127125"/>
            </a:xfrm>
            <a:prstGeom prst="rect">
              <a:avLst/>
            </a:prstGeom>
          </p:spPr>
          <p:txBody>
            <a:bodyPr anchor="ctr" rtlCol="false" tIns="50800" lIns="50800" bIns="50800" rIns="50800"/>
            <a:lstStyle/>
            <a:p>
              <a:pPr algn="ctr">
                <a:lnSpc>
                  <a:spcPts val="5499"/>
                </a:lnSpc>
              </a:pPr>
            </a:p>
          </p:txBody>
        </p:sp>
      </p:grpSp>
      <p:sp>
        <p:nvSpPr>
          <p:cNvPr name="Freeform 8" id="8"/>
          <p:cNvSpPr/>
          <p:nvPr/>
        </p:nvSpPr>
        <p:spPr>
          <a:xfrm flipH="false" flipV="false" rot="0">
            <a:off x="8558366" y="8605245"/>
            <a:ext cx="542360" cy="542360"/>
          </a:xfrm>
          <a:custGeom>
            <a:avLst/>
            <a:gdLst/>
            <a:ahLst/>
            <a:cxnLst/>
            <a:rect r="r" b="b" t="t" l="l"/>
            <a:pathLst>
              <a:path h="542360" w="542360">
                <a:moveTo>
                  <a:pt x="0" y="0"/>
                </a:moveTo>
                <a:lnTo>
                  <a:pt x="542360" y="0"/>
                </a:lnTo>
                <a:lnTo>
                  <a:pt x="542360" y="542360"/>
                </a:lnTo>
                <a:lnTo>
                  <a:pt x="0" y="54236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false" flipV="false" rot="0">
            <a:off x="16658616" y="1384308"/>
            <a:ext cx="542360" cy="542360"/>
          </a:xfrm>
          <a:custGeom>
            <a:avLst/>
            <a:gdLst/>
            <a:ahLst/>
            <a:cxnLst/>
            <a:rect r="r" b="b" t="t" l="l"/>
            <a:pathLst>
              <a:path h="542360" w="542360">
                <a:moveTo>
                  <a:pt x="0" y="0"/>
                </a:moveTo>
                <a:lnTo>
                  <a:pt x="542360" y="0"/>
                </a:lnTo>
                <a:lnTo>
                  <a:pt x="542360" y="542360"/>
                </a:lnTo>
                <a:lnTo>
                  <a:pt x="0" y="54236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0" id="10"/>
          <p:cNvSpPr txBox="true"/>
          <p:nvPr/>
        </p:nvSpPr>
        <p:spPr>
          <a:xfrm rot="0">
            <a:off x="15514857" y="8671988"/>
            <a:ext cx="1545785" cy="399349"/>
          </a:xfrm>
          <a:prstGeom prst="rect">
            <a:avLst/>
          </a:prstGeom>
        </p:spPr>
        <p:txBody>
          <a:bodyPr anchor="t" rtlCol="false" tIns="0" lIns="0" bIns="0" rIns="0">
            <a:spAutoFit/>
          </a:bodyPr>
          <a:lstStyle/>
          <a:p>
            <a:pPr algn="ctr">
              <a:lnSpc>
                <a:spcPts val="2600"/>
              </a:lnSpc>
            </a:pPr>
            <a:r>
              <a:rPr lang="en-US" sz="2600">
                <a:solidFill>
                  <a:srgbClr val="FAF3ED"/>
                </a:solidFill>
                <a:latin typeface="Aleo Bold"/>
              </a:rPr>
              <a:t>Next</a:t>
            </a:r>
          </a:p>
        </p:txBody>
      </p:sp>
      <p:sp>
        <p:nvSpPr>
          <p:cNvPr name="TextBox 11" id="11"/>
          <p:cNvSpPr txBox="true"/>
          <p:nvPr/>
        </p:nvSpPr>
        <p:spPr>
          <a:xfrm rot="0">
            <a:off x="9567279" y="8706946"/>
            <a:ext cx="5282367" cy="329433"/>
          </a:xfrm>
          <a:prstGeom prst="rect">
            <a:avLst/>
          </a:prstGeom>
        </p:spPr>
        <p:txBody>
          <a:bodyPr anchor="t" rtlCol="false" tIns="0" lIns="0" bIns="0" rIns="0">
            <a:spAutoFit/>
          </a:bodyPr>
          <a:lstStyle/>
          <a:p>
            <a:pPr algn="ctr">
              <a:lnSpc>
                <a:spcPts val="2100"/>
              </a:lnSpc>
            </a:pPr>
            <a:r>
              <a:rPr lang="en-US" sz="2100">
                <a:solidFill>
                  <a:srgbClr val="292525"/>
                </a:solidFill>
                <a:latin typeface="Aleo Italics"/>
              </a:rPr>
              <a:t>Let's start our journey on the next page</a:t>
            </a:r>
          </a:p>
        </p:txBody>
      </p:sp>
      <p:sp>
        <p:nvSpPr>
          <p:cNvPr name="TextBox 12" id="12"/>
          <p:cNvSpPr txBox="true"/>
          <p:nvPr/>
        </p:nvSpPr>
        <p:spPr>
          <a:xfrm rot="0">
            <a:off x="11330576" y="2279093"/>
            <a:ext cx="5870400" cy="1092855"/>
          </a:xfrm>
          <a:prstGeom prst="rect">
            <a:avLst/>
          </a:prstGeom>
        </p:spPr>
        <p:txBody>
          <a:bodyPr anchor="t" rtlCol="false" tIns="0" lIns="0" bIns="0" rIns="0">
            <a:spAutoFit/>
          </a:bodyPr>
          <a:lstStyle/>
          <a:p>
            <a:pPr algn="r">
              <a:lnSpc>
                <a:spcPts val="4060"/>
              </a:lnSpc>
            </a:pPr>
            <a:r>
              <a:rPr lang="en-US" sz="2900">
                <a:solidFill>
                  <a:srgbClr val="292525"/>
                </a:solidFill>
                <a:latin typeface="Aleo Bold"/>
              </a:rPr>
              <a:t>Improve your wellness by knowing the basic of wellness.</a:t>
            </a:r>
          </a:p>
        </p:txBody>
      </p:sp>
      <p:sp>
        <p:nvSpPr>
          <p:cNvPr name="AutoShape 13" id="13"/>
          <p:cNvSpPr/>
          <p:nvPr/>
        </p:nvSpPr>
        <p:spPr>
          <a:xfrm rot="0">
            <a:off x="-876284" y="8866900"/>
            <a:ext cx="9536448" cy="0"/>
          </a:xfrm>
          <a:prstGeom prst="line">
            <a:avLst/>
          </a:prstGeom>
          <a:ln cap="flat" w="19050">
            <a:solidFill>
              <a:srgbClr val="242222"/>
            </a:solidFill>
            <a:prstDash val="solid"/>
            <a:headEnd type="none" len="sm" w="sm"/>
            <a:tailEnd type="none" len="sm" w="sm"/>
          </a:ln>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3C4EC6"/>
        </a:solidFill>
      </p:bgPr>
    </p:bg>
    <p:spTree>
      <p:nvGrpSpPr>
        <p:cNvPr id="1" name=""/>
        <p:cNvGrpSpPr/>
        <p:nvPr/>
      </p:nvGrpSpPr>
      <p:grpSpPr>
        <a:xfrm>
          <a:off x="0" y="0"/>
          <a:ext cx="0" cy="0"/>
          <a:chOff x="0" y="0"/>
          <a:chExt cx="0" cy="0"/>
        </a:xfrm>
      </p:grpSpPr>
      <p:sp>
        <p:nvSpPr>
          <p:cNvPr name="TextBox 2" id="2"/>
          <p:cNvSpPr txBox="true"/>
          <p:nvPr/>
        </p:nvSpPr>
        <p:spPr>
          <a:xfrm rot="0">
            <a:off x="1028700" y="2405289"/>
            <a:ext cx="6944032" cy="1255329"/>
          </a:xfrm>
          <a:prstGeom prst="rect">
            <a:avLst/>
          </a:prstGeom>
        </p:spPr>
        <p:txBody>
          <a:bodyPr anchor="t" rtlCol="false" tIns="0" lIns="0" bIns="0" rIns="0">
            <a:spAutoFit/>
          </a:bodyPr>
          <a:lstStyle/>
          <a:p>
            <a:pPr>
              <a:lnSpc>
                <a:spcPts val="9300"/>
              </a:lnSpc>
            </a:pPr>
            <a:r>
              <a:rPr lang="en-US" sz="9300" spc="-232">
                <a:solidFill>
                  <a:srgbClr val="242222"/>
                </a:solidFill>
                <a:latin typeface="Caladea"/>
              </a:rPr>
              <a:t>Physical</a:t>
            </a:r>
          </a:p>
        </p:txBody>
      </p:sp>
      <p:sp>
        <p:nvSpPr>
          <p:cNvPr name="TextBox 3" id="3"/>
          <p:cNvSpPr txBox="true"/>
          <p:nvPr/>
        </p:nvSpPr>
        <p:spPr>
          <a:xfrm rot="0">
            <a:off x="9841876" y="2405289"/>
            <a:ext cx="6944032" cy="1255329"/>
          </a:xfrm>
          <a:prstGeom prst="rect">
            <a:avLst/>
          </a:prstGeom>
        </p:spPr>
        <p:txBody>
          <a:bodyPr anchor="t" rtlCol="false" tIns="0" lIns="0" bIns="0" rIns="0">
            <a:spAutoFit/>
          </a:bodyPr>
          <a:lstStyle/>
          <a:p>
            <a:pPr>
              <a:lnSpc>
                <a:spcPts val="9300"/>
              </a:lnSpc>
            </a:pPr>
            <a:r>
              <a:rPr lang="en-US" sz="9300" spc="-232">
                <a:solidFill>
                  <a:srgbClr val="242222"/>
                </a:solidFill>
                <a:latin typeface="Caladea"/>
              </a:rPr>
              <a:t>Emotional</a:t>
            </a:r>
          </a:p>
        </p:txBody>
      </p:sp>
      <p:sp>
        <p:nvSpPr>
          <p:cNvPr name="TextBox 4" id="4"/>
          <p:cNvSpPr txBox="true"/>
          <p:nvPr/>
        </p:nvSpPr>
        <p:spPr>
          <a:xfrm rot="0">
            <a:off x="1028700" y="3965451"/>
            <a:ext cx="7529666" cy="3371850"/>
          </a:xfrm>
          <a:prstGeom prst="rect">
            <a:avLst/>
          </a:prstGeom>
        </p:spPr>
        <p:txBody>
          <a:bodyPr anchor="t" rtlCol="false" tIns="0" lIns="0" bIns="0" rIns="0">
            <a:spAutoFit/>
          </a:bodyPr>
          <a:lstStyle/>
          <a:p>
            <a:pPr>
              <a:lnSpc>
                <a:spcPts val="4499"/>
              </a:lnSpc>
            </a:pPr>
            <a:r>
              <a:rPr lang="en-US" sz="2499">
                <a:solidFill>
                  <a:srgbClr val="242222"/>
                </a:solidFill>
                <a:latin typeface="Aleo Italics"/>
              </a:rPr>
              <a:t>Physical wellness includes all facets of health that have to do with the body's physical components, such as diet, exercise, weight management, and more. The opportunities to improve your physical wellness status offered by the resources listed in this section can have a positive effect on your general health and wellness.</a:t>
            </a:r>
          </a:p>
        </p:txBody>
      </p:sp>
      <p:sp>
        <p:nvSpPr>
          <p:cNvPr name="TextBox 5" id="5"/>
          <p:cNvSpPr txBox="true"/>
          <p:nvPr/>
        </p:nvSpPr>
        <p:spPr>
          <a:xfrm rot="0">
            <a:off x="9841876" y="3965451"/>
            <a:ext cx="7218767" cy="3371850"/>
          </a:xfrm>
          <a:prstGeom prst="rect">
            <a:avLst/>
          </a:prstGeom>
        </p:spPr>
        <p:txBody>
          <a:bodyPr anchor="t" rtlCol="false" tIns="0" lIns="0" bIns="0" rIns="0">
            <a:spAutoFit/>
          </a:bodyPr>
          <a:lstStyle/>
          <a:p>
            <a:pPr>
              <a:lnSpc>
                <a:spcPts val="4499"/>
              </a:lnSpc>
            </a:pPr>
            <a:r>
              <a:rPr lang="en-US" sz="2499">
                <a:solidFill>
                  <a:srgbClr val="242222"/>
                </a:solidFill>
                <a:latin typeface="Aleo Italics"/>
              </a:rPr>
              <a:t>One of the eight dimensions that affect overall health and wellness is emotional wellness. The capacity to recognize and manage one's own emotions. Emotional wellness is defined as the capacity to successfully manage life's stresses and adapt to change and difficult circumstances.</a:t>
            </a:r>
          </a:p>
        </p:txBody>
      </p:sp>
      <p:grpSp>
        <p:nvGrpSpPr>
          <p:cNvPr name="Group 6" id="6"/>
          <p:cNvGrpSpPr/>
          <p:nvPr/>
        </p:nvGrpSpPr>
        <p:grpSpPr>
          <a:xfrm rot="0">
            <a:off x="15316200" y="8494551"/>
            <a:ext cx="1943100" cy="763749"/>
            <a:chOff x="0" y="0"/>
            <a:chExt cx="511763" cy="201152"/>
          </a:xfrm>
        </p:grpSpPr>
        <p:sp>
          <p:nvSpPr>
            <p:cNvPr name="Freeform 7" id="7"/>
            <p:cNvSpPr/>
            <p:nvPr/>
          </p:nvSpPr>
          <p:spPr>
            <a:xfrm flipH="false" flipV="false" rot="0">
              <a:off x="0" y="0"/>
              <a:ext cx="511763" cy="201152"/>
            </a:xfrm>
            <a:custGeom>
              <a:avLst/>
              <a:gdLst/>
              <a:ahLst/>
              <a:cxnLst/>
              <a:rect r="r" b="b" t="t" l="l"/>
              <a:pathLst>
                <a:path h="201152" w="511763">
                  <a:moveTo>
                    <a:pt x="100576" y="0"/>
                  </a:moveTo>
                  <a:lnTo>
                    <a:pt x="411187" y="0"/>
                  </a:lnTo>
                  <a:cubicBezTo>
                    <a:pt x="437861" y="0"/>
                    <a:pt x="463443" y="10596"/>
                    <a:pt x="482305" y="29458"/>
                  </a:cubicBezTo>
                  <a:cubicBezTo>
                    <a:pt x="501167" y="48320"/>
                    <a:pt x="511763" y="73902"/>
                    <a:pt x="511763" y="100576"/>
                  </a:cubicBezTo>
                  <a:lnTo>
                    <a:pt x="511763" y="100576"/>
                  </a:lnTo>
                  <a:cubicBezTo>
                    <a:pt x="511763" y="156123"/>
                    <a:pt x="466734" y="201152"/>
                    <a:pt x="411187" y="201152"/>
                  </a:cubicBezTo>
                  <a:lnTo>
                    <a:pt x="100576" y="201152"/>
                  </a:lnTo>
                  <a:cubicBezTo>
                    <a:pt x="45029" y="201152"/>
                    <a:pt x="0" y="156123"/>
                    <a:pt x="0" y="100576"/>
                  </a:cubicBezTo>
                  <a:lnTo>
                    <a:pt x="0" y="100576"/>
                  </a:lnTo>
                  <a:cubicBezTo>
                    <a:pt x="0" y="45029"/>
                    <a:pt x="45029" y="0"/>
                    <a:pt x="100576" y="0"/>
                  </a:cubicBezTo>
                  <a:close/>
                </a:path>
              </a:pathLst>
            </a:custGeom>
            <a:solidFill>
              <a:srgbClr val="242222"/>
            </a:solidFill>
            <a:ln>
              <a:noFill/>
            </a:ln>
          </p:spPr>
        </p:sp>
        <p:sp>
          <p:nvSpPr>
            <p:cNvPr name="TextBox 8" id="8"/>
            <p:cNvSpPr txBox="true"/>
            <p:nvPr/>
          </p:nvSpPr>
          <p:spPr>
            <a:xfrm>
              <a:off x="0" y="-314325"/>
              <a:ext cx="812800" cy="1127125"/>
            </a:xfrm>
            <a:prstGeom prst="rect">
              <a:avLst/>
            </a:prstGeom>
          </p:spPr>
          <p:txBody>
            <a:bodyPr anchor="ctr" rtlCol="false" tIns="50800" lIns="50800" bIns="50800" rIns="50800"/>
            <a:lstStyle/>
            <a:p>
              <a:pPr algn="ctr">
                <a:lnSpc>
                  <a:spcPts val="5499"/>
                </a:lnSpc>
              </a:pPr>
            </a:p>
          </p:txBody>
        </p:sp>
      </p:grpSp>
      <p:sp>
        <p:nvSpPr>
          <p:cNvPr name="Freeform 9" id="9"/>
          <p:cNvSpPr/>
          <p:nvPr/>
        </p:nvSpPr>
        <p:spPr>
          <a:xfrm flipH="false" flipV="false" rot="0">
            <a:off x="8558366" y="8605245"/>
            <a:ext cx="542360" cy="542360"/>
          </a:xfrm>
          <a:custGeom>
            <a:avLst/>
            <a:gdLst/>
            <a:ahLst/>
            <a:cxnLst/>
            <a:rect r="r" b="b" t="t" l="l"/>
            <a:pathLst>
              <a:path h="542360" w="542360">
                <a:moveTo>
                  <a:pt x="0" y="0"/>
                </a:moveTo>
                <a:lnTo>
                  <a:pt x="542360" y="0"/>
                </a:lnTo>
                <a:lnTo>
                  <a:pt x="542360" y="542360"/>
                </a:lnTo>
                <a:lnTo>
                  <a:pt x="0" y="54236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0" id="10"/>
          <p:cNvSpPr txBox="true"/>
          <p:nvPr/>
        </p:nvSpPr>
        <p:spPr>
          <a:xfrm rot="0">
            <a:off x="15514857" y="8671988"/>
            <a:ext cx="1545785" cy="399349"/>
          </a:xfrm>
          <a:prstGeom prst="rect">
            <a:avLst/>
          </a:prstGeom>
        </p:spPr>
        <p:txBody>
          <a:bodyPr anchor="t" rtlCol="false" tIns="0" lIns="0" bIns="0" rIns="0">
            <a:spAutoFit/>
          </a:bodyPr>
          <a:lstStyle/>
          <a:p>
            <a:pPr algn="ctr">
              <a:lnSpc>
                <a:spcPts val="2600"/>
              </a:lnSpc>
            </a:pPr>
            <a:r>
              <a:rPr lang="en-US" sz="2600">
                <a:solidFill>
                  <a:srgbClr val="FAF3ED"/>
                </a:solidFill>
                <a:latin typeface="Aleo Bold"/>
              </a:rPr>
              <a:t>Next</a:t>
            </a:r>
          </a:p>
        </p:txBody>
      </p:sp>
      <p:sp>
        <p:nvSpPr>
          <p:cNvPr name="TextBox 11" id="11"/>
          <p:cNvSpPr txBox="true"/>
          <p:nvPr/>
        </p:nvSpPr>
        <p:spPr>
          <a:xfrm rot="0">
            <a:off x="9960320" y="8706946"/>
            <a:ext cx="4496287" cy="329433"/>
          </a:xfrm>
          <a:prstGeom prst="rect">
            <a:avLst/>
          </a:prstGeom>
        </p:spPr>
        <p:txBody>
          <a:bodyPr anchor="t" rtlCol="false" tIns="0" lIns="0" bIns="0" rIns="0">
            <a:spAutoFit/>
          </a:bodyPr>
          <a:lstStyle/>
          <a:p>
            <a:pPr algn="ctr">
              <a:lnSpc>
                <a:spcPts val="2100"/>
              </a:lnSpc>
            </a:pPr>
            <a:r>
              <a:rPr lang="en-US" sz="2100">
                <a:solidFill>
                  <a:srgbClr val="292525"/>
                </a:solidFill>
                <a:latin typeface="Aleo Italics"/>
              </a:rPr>
              <a:t>Continue to the next page</a:t>
            </a:r>
          </a:p>
        </p:txBody>
      </p:sp>
      <p:sp>
        <p:nvSpPr>
          <p:cNvPr name="AutoShape 12" id="12"/>
          <p:cNvSpPr/>
          <p:nvPr/>
        </p:nvSpPr>
        <p:spPr>
          <a:xfrm rot="0">
            <a:off x="-231589" y="8866900"/>
            <a:ext cx="8891753" cy="0"/>
          </a:xfrm>
          <a:prstGeom prst="line">
            <a:avLst/>
          </a:prstGeom>
          <a:ln cap="flat" w="19050">
            <a:solidFill>
              <a:srgbClr val="242222"/>
            </a:solidFill>
            <a:prstDash val="solid"/>
            <a:headEnd type="none" len="sm" w="sm"/>
            <a:tailEnd type="none" len="sm" w="sm"/>
          </a:ln>
        </p:spPr>
      </p:sp>
      <p:sp>
        <p:nvSpPr>
          <p:cNvPr name="Freeform 13" id="13"/>
          <p:cNvSpPr/>
          <p:nvPr/>
        </p:nvSpPr>
        <p:spPr>
          <a:xfrm flipH="false" flipV="false" rot="0">
            <a:off x="1028700" y="1445173"/>
            <a:ext cx="542360" cy="542360"/>
          </a:xfrm>
          <a:custGeom>
            <a:avLst/>
            <a:gdLst/>
            <a:ahLst/>
            <a:cxnLst/>
            <a:rect r="r" b="b" t="t" l="l"/>
            <a:pathLst>
              <a:path h="542360" w="542360">
                <a:moveTo>
                  <a:pt x="0" y="0"/>
                </a:moveTo>
                <a:lnTo>
                  <a:pt x="542360" y="0"/>
                </a:lnTo>
                <a:lnTo>
                  <a:pt x="542360" y="542360"/>
                </a:lnTo>
                <a:lnTo>
                  <a:pt x="0" y="54236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p:cNvSpPr/>
          <p:nvPr/>
        </p:nvSpPr>
        <p:spPr>
          <a:xfrm flipH="false" flipV="false" rot="0">
            <a:off x="9841876" y="1445173"/>
            <a:ext cx="542360" cy="542360"/>
          </a:xfrm>
          <a:custGeom>
            <a:avLst/>
            <a:gdLst/>
            <a:ahLst/>
            <a:cxnLst/>
            <a:rect r="r" b="b" t="t" l="l"/>
            <a:pathLst>
              <a:path h="542360" w="542360">
                <a:moveTo>
                  <a:pt x="0" y="0"/>
                </a:moveTo>
                <a:lnTo>
                  <a:pt x="542360" y="0"/>
                </a:lnTo>
                <a:lnTo>
                  <a:pt x="542360" y="542360"/>
                </a:lnTo>
                <a:lnTo>
                  <a:pt x="0" y="54236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3C4EC6"/>
        </a:solidFill>
      </p:bgPr>
    </p:bg>
    <p:spTree>
      <p:nvGrpSpPr>
        <p:cNvPr id="1" name=""/>
        <p:cNvGrpSpPr/>
        <p:nvPr/>
      </p:nvGrpSpPr>
      <p:grpSpPr>
        <a:xfrm>
          <a:off x="0" y="0"/>
          <a:ext cx="0" cy="0"/>
          <a:chOff x="0" y="0"/>
          <a:chExt cx="0" cy="0"/>
        </a:xfrm>
      </p:grpSpPr>
      <p:grpSp>
        <p:nvGrpSpPr>
          <p:cNvPr name="Group 2" id="2"/>
          <p:cNvGrpSpPr/>
          <p:nvPr/>
        </p:nvGrpSpPr>
        <p:grpSpPr>
          <a:xfrm rot="0">
            <a:off x="15316200" y="8494551"/>
            <a:ext cx="1943100" cy="763749"/>
            <a:chOff x="0" y="0"/>
            <a:chExt cx="511763" cy="201152"/>
          </a:xfrm>
        </p:grpSpPr>
        <p:sp>
          <p:nvSpPr>
            <p:cNvPr name="Freeform 3" id="3"/>
            <p:cNvSpPr/>
            <p:nvPr/>
          </p:nvSpPr>
          <p:spPr>
            <a:xfrm flipH="false" flipV="false" rot="0">
              <a:off x="0" y="0"/>
              <a:ext cx="511763" cy="201152"/>
            </a:xfrm>
            <a:custGeom>
              <a:avLst/>
              <a:gdLst/>
              <a:ahLst/>
              <a:cxnLst/>
              <a:rect r="r" b="b" t="t" l="l"/>
              <a:pathLst>
                <a:path h="201152" w="511763">
                  <a:moveTo>
                    <a:pt x="100576" y="0"/>
                  </a:moveTo>
                  <a:lnTo>
                    <a:pt x="411187" y="0"/>
                  </a:lnTo>
                  <a:cubicBezTo>
                    <a:pt x="437861" y="0"/>
                    <a:pt x="463443" y="10596"/>
                    <a:pt x="482305" y="29458"/>
                  </a:cubicBezTo>
                  <a:cubicBezTo>
                    <a:pt x="501167" y="48320"/>
                    <a:pt x="511763" y="73902"/>
                    <a:pt x="511763" y="100576"/>
                  </a:cubicBezTo>
                  <a:lnTo>
                    <a:pt x="511763" y="100576"/>
                  </a:lnTo>
                  <a:cubicBezTo>
                    <a:pt x="511763" y="156123"/>
                    <a:pt x="466734" y="201152"/>
                    <a:pt x="411187" y="201152"/>
                  </a:cubicBezTo>
                  <a:lnTo>
                    <a:pt x="100576" y="201152"/>
                  </a:lnTo>
                  <a:cubicBezTo>
                    <a:pt x="45029" y="201152"/>
                    <a:pt x="0" y="156123"/>
                    <a:pt x="0" y="100576"/>
                  </a:cubicBezTo>
                  <a:lnTo>
                    <a:pt x="0" y="100576"/>
                  </a:lnTo>
                  <a:cubicBezTo>
                    <a:pt x="0" y="45029"/>
                    <a:pt x="45029" y="0"/>
                    <a:pt x="100576" y="0"/>
                  </a:cubicBezTo>
                  <a:close/>
                </a:path>
              </a:pathLst>
            </a:custGeom>
            <a:solidFill>
              <a:srgbClr val="242222"/>
            </a:solidFill>
            <a:ln>
              <a:noFill/>
            </a:ln>
          </p:spPr>
        </p:sp>
        <p:sp>
          <p:nvSpPr>
            <p:cNvPr name="TextBox 4" id="4"/>
            <p:cNvSpPr txBox="true"/>
            <p:nvPr/>
          </p:nvSpPr>
          <p:spPr>
            <a:xfrm>
              <a:off x="0" y="-314325"/>
              <a:ext cx="812800" cy="1127125"/>
            </a:xfrm>
            <a:prstGeom prst="rect">
              <a:avLst/>
            </a:prstGeom>
          </p:spPr>
          <p:txBody>
            <a:bodyPr anchor="ctr" rtlCol="false" tIns="50800" lIns="50800" bIns="50800" rIns="50800"/>
            <a:lstStyle/>
            <a:p>
              <a:pPr algn="ctr">
                <a:lnSpc>
                  <a:spcPts val="5499"/>
                </a:lnSpc>
              </a:pPr>
            </a:p>
          </p:txBody>
        </p:sp>
      </p:grpSp>
      <p:sp>
        <p:nvSpPr>
          <p:cNvPr name="Freeform 5" id="5"/>
          <p:cNvSpPr/>
          <p:nvPr/>
        </p:nvSpPr>
        <p:spPr>
          <a:xfrm flipH="false" flipV="false" rot="0">
            <a:off x="8558366" y="8605245"/>
            <a:ext cx="542360" cy="542360"/>
          </a:xfrm>
          <a:custGeom>
            <a:avLst/>
            <a:gdLst/>
            <a:ahLst/>
            <a:cxnLst/>
            <a:rect r="r" b="b" t="t" l="l"/>
            <a:pathLst>
              <a:path h="542360" w="542360">
                <a:moveTo>
                  <a:pt x="0" y="0"/>
                </a:moveTo>
                <a:lnTo>
                  <a:pt x="542360" y="0"/>
                </a:lnTo>
                <a:lnTo>
                  <a:pt x="542360" y="542360"/>
                </a:lnTo>
                <a:lnTo>
                  <a:pt x="0" y="54236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6" id="6"/>
          <p:cNvSpPr txBox="true"/>
          <p:nvPr/>
        </p:nvSpPr>
        <p:spPr>
          <a:xfrm rot="0">
            <a:off x="15514857" y="8671988"/>
            <a:ext cx="1545785" cy="399349"/>
          </a:xfrm>
          <a:prstGeom prst="rect">
            <a:avLst/>
          </a:prstGeom>
        </p:spPr>
        <p:txBody>
          <a:bodyPr anchor="t" rtlCol="false" tIns="0" lIns="0" bIns="0" rIns="0">
            <a:spAutoFit/>
          </a:bodyPr>
          <a:lstStyle/>
          <a:p>
            <a:pPr algn="ctr">
              <a:lnSpc>
                <a:spcPts val="2600"/>
              </a:lnSpc>
            </a:pPr>
            <a:r>
              <a:rPr lang="en-US" sz="2600">
                <a:solidFill>
                  <a:srgbClr val="FAF3ED"/>
                </a:solidFill>
                <a:latin typeface="Aleo Bold"/>
              </a:rPr>
              <a:t>Next</a:t>
            </a:r>
          </a:p>
        </p:txBody>
      </p:sp>
      <p:sp>
        <p:nvSpPr>
          <p:cNvPr name="TextBox 7" id="7"/>
          <p:cNvSpPr txBox="true"/>
          <p:nvPr/>
        </p:nvSpPr>
        <p:spPr>
          <a:xfrm rot="0">
            <a:off x="10289830" y="8706946"/>
            <a:ext cx="3837265" cy="329433"/>
          </a:xfrm>
          <a:prstGeom prst="rect">
            <a:avLst/>
          </a:prstGeom>
        </p:spPr>
        <p:txBody>
          <a:bodyPr anchor="t" rtlCol="false" tIns="0" lIns="0" bIns="0" rIns="0">
            <a:spAutoFit/>
          </a:bodyPr>
          <a:lstStyle/>
          <a:p>
            <a:pPr algn="ctr">
              <a:lnSpc>
                <a:spcPts val="2100"/>
              </a:lnSpc>
            </a:pPr>
            <a:r>
              <a:rPr lang="en-US" sz="2100">
                <a:solidFill>
                  <a:srgbClr val="292525"/>
                </a:solidFill>
                <a:latin typeface="Aleo Italics"/>
              </a:rPr>
              <a:t>Continue to the next page</a:t>
            </a:r>
          </a:p>
        </p:txBody>
      </p:sp>
      <p:sp>
        <p:nvSpPr>
          <p:cNvPr name="AutoShape 8" id="8"/>
          <p:cNvSpPr/>
          <p:nvPr/>
        </p:nvSpPr>
        <p:spPr>
          <a:xfrm rot="0">
            <a:off x="-919264" y="8866900"/>
            <a:ext cx="9579428" cy="0"/>
          </a:xfrm>
          <a:prstGeom prst="line">
            <a:avLst/>
          </a:prstGeom>
          <a:ln cap="flat" w="19050">
            <a:solidFill>
              <a:srgbClr val="242222"/>
            </a:solidFill>
            <a:prstDash val="solid"/>
            <a:headEnd type="none" len="sm" w="sm"/>
            <a:tailEnd type="none" len="sm" w="sm"/>
          </a:ln>
        </p:spPr>
      </p:sp>
      <p:sp>
        <p:nvSpPr>
          <p:cNvPr name="TextBox 9" id="9"/>
          <p:cNvSpPr txBox="true"/>
          <p:nvPr/>
        </p:nvSpPr>
        <p:spPr>
          <a:xfrm rot="0">
            <a:off x="1028700" y="2405289"/>
            <a:ext cx="6944032" cy="1255329"/>
          </a:xfrm>
          <a:prstGeom prst="rect">
            <a:avLst/>
          </a:prstGeom>
        </p:spPr>
        <p:txBody>
          <a:bodyPr anchor="t" rtlCol="false" tIns="0" lIns="0" bIns="0" rIns="0">
            <a:spAutoFit/>
          </a:bodyPr>
          <a:lstStyle/>
          <a:p>
            <a:pPr>
              <a:lnSpc>
                <a:spcPts val="9300"/>
              </a:lnSpc>
            </a:pPr>
            <a:r>
              <a:rPr lang="en-US" sz="9300" spc="-232">
                <a:solidFill>
                  <a:srgbClr val="242222"/>
                </a:solidFill>
                <a:latin typeface="Caladea"/>
              </a:rPr>
              <a:t>Social</a:t>
            </a:r>
          </a:p>
        </p:txBody>
      </p:sp>
      <p:sp>
        <p:nvSpPr>
          <p:cNvPr name="TextBox 10" id="10"/>
          <p:cNvSpPr txBox="true"/>
          <p:nvPr/>
        </p:nvSpPr>
        <p:spPr>
          <a:xfrm rot="0">
            <a:off x="9841876" y="2405289"/>
            <a:ext cx="6944032" cy="1255329"/>
          </a:xfrm>
          <a:prstGeom prst="rect">
            <a:avLst/>
          </a:prstGeom>
        </p:spPr>
        <p:txBody>
          <a:bodyPr anchor="t" rtlCol="false" tIns="0" lIns="0" bIns="0" rIns="0">
            <a:spAutoFit/>
          </a:bodyPr>
          <a:lstStyle/>
          <a:p>
            <a:pPr>
              <a:lnSpc>
                <a:spcPts val="9300"/>
              </a:lnSpc>
            </a:pPr>
            <a:r>
              <a:rPr lang="en-US" sz="9300" spc="-232">
                <a:solidFill>
                  <a:srgbClr val="242222"/>
                </a:solidFill>
                <a:latin typeface="Caladea"/>
              </a:rPr>
              <a:t>Spiritual</a:t>
            </a:r>
          </a:p>
        </p:txBody>
      </p:sp>
      <p:sp>
        <p:nvSpPr>
          <p:cNvPr name="TextBox 11" id="11"/>
          <p:cNvSpPr txBox="true"/>
          <p:nvPr/>
        </p:nvSpPr>
        <p:spPr>
          <a:xfrm rot="0">
            <a:off x="1028700" y="3965451"/>
            <a:ext cx="7529666" cy="3371850"/>
          </a:xfrm>
          <a:prstGeom prst="rect">
            <a:avLst/>
          </a:prstGeom>
        </p:spPr>
        <p:txBody>
          <a:bodyPr anchor="t" rtlCol="false" tIns="0" lIns="0" bIns="0" rIns="0">
            <a:spAutoFit/>
          </a:bodyPr>
          <a:lstStyle/>
          <a:p>
            <a:pPr>
              <a:lnSpc>
                <a:spcPts val="4499"/>
              </a:lnSpc>
            </a:pPr>
            <a:r>
              <a:rPr lang="en-US" sz="2499">
                <a:solidFill>
                  <a:srgbClr val="242222"/>
                </a:solidFill>
                <a:latin typeface="Aleo Italics"/>
              </a:rPr>
              <a:t>Social wellness encompasses all aspects of wellbeing pertaining to social connections, relationships, and personal expression. The resources listed in this section are opportunities designed to optimize your social wellness status, which can positively impact your overall health and wellness.</a:t>
            </a:r>
          </a:p>
        </p:txBody>
      </p:sp>
      <p:sp>
        <p:nvSpPr>
          <p:cNvPr name="TextBox 12" id="12"/>
          <p:cNvSpPr txBox="true"/>
          <p:nvPr/>
        </p:nvSpPr>
        <p:spPr>
          <a:xfrm rot="0">
            <a:off x="9841876" y="3965451"/>
            <a:ext cx="6944032" cy="3371850"/>
          </a:xfrm>
          <a:prstGeom prst="rect">
            <a:avLst/>
          </a:prstGeom>
        </p:spPr>
        <p:txBody>
          <a:bodyPr anchor="t" rtlCol="false" tIns="0" lIns="0" bIns="0" rIns="0">
            <a:spAutoFit/>
          </a:bodyPr>
          <a:lstStyle/>
          <a:p>
            <a:pPr>
              <a:lnSpc>
                <a:spcPts val="4499"/>
              </a:lnSpc>
            </a:pPr>
            <a:r>
              <a:rPr lang="en-US" sz="2499">
                <a:solidFill>
                  <a:srgbClr val="242222"/>
                </a:solidFill>
                <a:latin typeface="Aleo Italics"/>
              </a:rPr>
              <a:t>Spiritual wellness can include having faith in a higher power, but it is not necessary for it to be connected to a particular religion. The opportunities to improve your spiritual wellness are provided in this section and can have a positive effect on your general health and wellbeing.</a:t>
            </a:r>
          </a:p>
        </p:txBody>
      </p:sp>
      <p:sp>
        <p:nvSpPr>
          <p:cNvPr name="Freeform 13" id="13"/>
          <p:cNvSpPr/>
          <p:nvPr/>
        </p:nvSpPr>
        <p:spPr>
          <a:xfrm flipH="false" flipV="false" rot="0">
            <a:off x="1028700" y="1445173"/>
            <a:ext cx="542360" cy="542360"/>
          </a:xfrm>
          <a:custGeom>
            <a:avLst/>
            <a:gdLst/>
            <a:ahLst/>
            <a:cxnLst/>
            <a:rect r="r" b="b" t="t" l="l"/>
            <a:pathLst>
              <a:path h="542360" w="542360">
                <a:moveTo>
                  <a:pt x="0" y="0"/>
                </a:moveTo>
                <a:lnTo>
                  <a:pt x="542360" y="0"/>
                </a:lnTo>
                <a:lnTo>
                  <a:pt x="542360" y="542360"/>
                </a:lnTo>
                <a:lnTo>
                  <a:pt x="0" y="54236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p:cNvSpPr/>
          <p:nvPr/>
        </p:nvSpPr>
        <p:spPr>
          <a:xfrm flipH="false" flipV="false" rot="0">
            <a:off x="9841876" y="1445173"/>
            <a:ext cx="542360" cy="542360"/>
          </a:xfrm>
          <a:custGeom>
            <a:avLst/>
            <a:gdLst/>
            <a:ahLst/>
            <a:cxnLst/>
            <a:rect r="r" b="b" t="t" l="l"/>
            <a:pathLst>
              <a:path h="542360" w="542360">
                <a:moveTo>
                  <a:pt x="0" y="0"/>
                </a:moveTo>
                <a:lnTo>
                  <a:pt x="542360" y="0"/>
                </a:lnTo>
                <a:lnTo>
                  <a:pt x="542360" y="542360"/>
                </a:lnTo>
                <a:lnTo>
                  <a:pt x="0" y="54236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3C4EC6"/>
        </a:solidFill>
      </p:bgPr>
    </p:bg>
    <p:spTree>
      <p:nvGrpSpPr>
        <p:cNvPr id="1" name=""/>
        <p:cNvGrpSpPr/>
        <p:nvPr/>
      </p:nvGrpSpPr>
      <p:grpSpPr>
        <a:xfrm>
          <a:off x="0" y="0"/>
          <a:ext cx="0" cy="0"/>
          <a:chOff x="0" y="0"/>
          <a:chExt cx="0" cy="0"/>
        </a:xfrm>
      </p:grpSpPr>
      <p:sp>
        <p:nvSpPr>
          <p:cNvPr name="TextBox 2" id="2"/>
          <p:cNvSpPr txBox="true"/>
          <p:nvPr/>
        </p:nvSpPr>
        <p:spPr>
          <a:xfrm rot="0">
            <a:off x="1028700" y="1763988"/>
            <a:ext cx="6944032" cy="2436363"/>
          </a:xfrm>
          <a:prstGeom prst="rect">
            <a:avLst/>
          </a:prstGeom>
        </p:spPr>
        <p:txBody>
          <a:bodyPr anchor="t" rtlCol="false" tIns="0" lIns="0" bIns="0" rIns="0">
            <a:spAutoFit/>
          </a:bodyPr>
          <a:lstStyle/>
          <a:p>
            <a:pPr>
              <a:lnSpc>
                <a:spcPts val="9300"/>
              </a:lnSpc>
            </a:pPr>
            <a:r>
              <a:rPr lang="en-US" sz="9300" spc="-232">
                <a:solidFill>
                  <a:srgbClr val="242222"/>
                </a:solidFill>
                <a:latin typeface="Caladea"/>
              </a:rPr>
              <a:t>Positive</a:t>
            </a:r>
          </a:p>
          <a:p>
            <a:pPr>
              <a:lnSpc>
                <a:spcPts val="9300"/>
              </a:lnSpc>
            </a:pPr>
            <a:r>
              <a:rPr lang="en-US" sz="9300" spc="-232">
                <a:solidFill>
                  <a:srgbClr val="242222"/>
                </a:solidFill>
                <a:latin typeface="Caladea"/>
              </a:rPr>
              <a:t>Affirmations</a:t>
            </a:r>
          </a:p>
        </p:txBody>
      </p:sp>
      <p:sp>
        <p:nvSpPr>
          <p:cNvPr name="TextBox 3" id="3"/>
          <p:cNvSpPr txBox="true"/>
          <p:nvPr/>
        </p:nvSpPr>
        <p:spPr>
          <a:xfrm rot="0">
            <a:off x="1028700" y="4899361"/>
            <a:ext cx="6736660" cy="2247636"/>
          </a:xfrm>
          <a:prstGeom prst="rect">
            <a:avLst/>
          </a:prstGeom>
        </p:spPr>
        <p:txBody>
          <a:bodyPr anchor="t" rtlCol="false" tIns="0" lIns="0" bIns="0" rIns="0">
            <a:spAutoFit/>
          </a:bodyPr>
          <a:lstStyle/>
          <a:p>
            <a:pPr>
              <a:lnSpc>
                <a:spcPts val="4499"/>
              </a:lnSpc>
            </a:pPr>
            <a:r>
              <a:rPr lang="en-US" sz="2499">
                <a:solidFill>
                  <a:srgbClr val="242222"/>
                </a:solidFill>
                <a:latin typeface="Aleo Italics"/>
              </a:rPr>
              <a:t>Positive phrases or statements that we repeat to ourselves are known as positive affirmations. They are typically used to bring about the desires we have for experiences, dreams, or goals.</a:t>
            </a:r>
          </a:p>
        </p:txBody>
      </p:sp>
      <p:grpSp>
        <p:nvGrpSpPr>
          <p:cNvPr name="Group 4" id="4"/>
          <p:cNvGrpSpPr/>
          <p:nvPr/>
        </p:nvGrpSpPr>
        <p:grpSpPr>
          <a:xfrm rot="0">
            <a:off x="15316200" y="8494551"/>
            <a:ext cx="1943100" cy="763749"/>
            <a:chOff x="0" y="0"/>
            <a:chExt cx="511763" cy="201152"/>
          </a:xfrm>
        </p:grpSpPr>
        <p:sp>
          <p:nvSpPr>
            <p:cNvPr name="Freeform 5" id="5"/>
            <p:cNvSpPr/>
            <p:nvPr/>
          </p:nvSpPr>
          <p:spPr>
            <a:xfrm flipH="false" flipV="false" rot="0">
              <a:off x="0" y="0"/>
              <a:ext cx="511763" cy="201152"/>
            </a:xfrm>
            <a:custGeom>
              <a:avLst/>
              <a:gdLst/>
              <a:ahLst/>
              <a:cxnLst/>
              <a:rect r="r" b="b" t="t" l="l"/>
              <a:pathLst>
                <a:path h="201152" w="511763">
                  <a:moveTo>
                    <a:pt x="100576" y="0"/>
                  </a:moveTo>
                  <a:lnTo>
                    <a:pt x="411187" y="0"/>
                  </a:lnTo>
                  <a:cubicBezTo>
                    <a:pt x="437861" y="0"/>
                    <a:pt x="463443" y="10596"/>
                    <a:pt x="482305" y="29458"/>
                  </a:cubicBezTo>
                  <a:cubicBezTo>
                    <a:pt x="501167" y="48320"/>
                    <a:pt x="511763" y="73902"/>
                    <a:pt x="511763" y="100576"/>
                  </a:cubicBezTo>
                  <a:lnTo>
                    <a:pt x="511763" y="100576"/>
                  </a:lnTo>
                  <a:cubicBezTo>
                    <a:pt x="511763" y="156123"/>
                    <a:pt x="466734" y="201152"/>
                    <a:pt x="411187" y="201152"/>
                  </a:cubicBezTo>
                  <a:lnTo>
                    <a:pt x="100576" y="201152"/>
                  </a:lnTo>
                  <a:cubicBezTo>
                    <a:pt x="45029" y="201152"/>
                    <a:pt x="0" y="156123"/>
                    <a:pt x="0" y="100576"/>
                  </a:cubicBezTo>
                  <a:lnTo>
                    <a:pt x="0" y="100576"/>
                  </a:lnTo>
                  <a:cubicBezTo>
                    <a:pt x="0" y="45029"/>
                    <a:pt x="45029" y="0"/>
                    <a:pt x="100576" y="0"/>
                  </a:cubicBezTo>
                  <a:close/>
                </a:path>
              </a:pathLst>
            </a:custGeom>
            <a:solidFill>
              <a:srgbClr val="242222"/>
            </a:solidFill>
            <a:ln>
              <a:noFill/>
            </a:ln>
          </p:spPr>
        </p:sp>
        <p:sp>
          <p:nvSpPr>
            <p:cNvPr name="TextBox 6" id="6"/>
            <p:cNvSpPr txBox="true"/>
            <p:nvPr/>
          </p:nvSpPr>
          <p:spPr>
            <a:xfrm>
              <a:off x="0" y="-314325"/>
              <a:ext cx="812800" cy="1127125"/>
            </a:xfrm>
            <a:prstGeom prst="rect">
              <a:avLst/>
            </a:prstGeom>
          </p:spPr>
          <p:txBody>
            <a:bodyPr anchor="ctr" rtlCol="false" tIns="50800" lIns="50800" bIns="50800" rIns="50800"/>
            <a:lstStyle/>
            <a:p>
              <a:pPr algn="ctr">
                <a:lnSpc>
                  <a:spcPts val="5499"/>
                </a:lnSpc>
              </a:pPr>
            </a:p>
          </p:txBody>
        </p:sp>
      </p:grpSp>
      <p:sp>
        <p:nvSpPr>
          <p:cNvPr name="Freeform 7" id="7"/>
          <p:cNvSpPr/>
          <p:nvPr/>
        </p:nvSpPr>
        <p:spPr>
          <a:xfrm flipH="false" flipV="false" rot="0">
            <a:off x="8558366" y="8605245"/>
            <a:ext cx="542360" cy="542360"/>
          </a:xfrm>
          <a:custGeom>
            <a:avLst/>
            <a:gdLst/>
            <a:ahLst/>
            <a:cxnLst/>
            <a:rect r="r" b="b" t="t" l="l"/>
            <a:pathLst>
              <a:path h="542360" w="542360">
                <a:moveTo>
                  <a:pt x="0" y="0"/>
                </a:moveTo>
                <a:lnTo>
                  <a:pt x="542360" y="0"/>
                </a:lnTo>
                <a:lnTo>
                  <a:pt x="542360" y="542360"/>
                </a:lnTo>
                <a:lnTo>
                  <a:pt x="0" y="54236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8" id="8"/>
          <p:cNvSpPr txBox="true"/>
          <p:nvPr/>
        </p:nvSpPr>
        <p:spPr>
          <a:xfrm rot="0">
            <a:off x="15514857" y="8671988"/>
            <a:ext cx="1545785" cy="399349"/>
          </a:xfrm>
          <a:prstGeom prst="rect">
            <a:avLst/>
          </a:prstGeom>
        </p:spPr>
        <p:txBody>
          <a:bodyPr anchor="t" rtlCol="false" tIns="0" lIns="0" bIns="0" rIns="0">
            <a:spAutoFit/>
          </a:bodyPr>
          <a:lstStyle/>
          <a:p>
            <a:pPr algn="ctr">
              <a:lnSpc>
                <a:spcPts val="2600"/>
              </a:lnSpc>
            </a:pPr>
            <a:r>
              <a:rPr lang="en-US" sz="2600">
                <a:solidFill>
                  <a:srgbClr val="FAF3ED"/>
                </a:solidFill>
                <a:latin typeface="Aleo Bold"/>
              </a:rPr>
              <a:t>Next</a:t>
            </a:r>
          </a:p>
        </p:txBody>
      </p:sp>
      <p:sp>
        <p:nvSpPr>
          <p:cNvPr name="TextBox 9" id="9"/>
          <p:cNvSpPr txBox="true"/>
          <p:nvPr/>
        </p:nvSpPr>
        <p:spPr>
          <a:xfrm rot="0">
            <a:off x="10074932" y="8706946"/>
            <a:ext cx="4267062" cy="329433"/>
          </a:xfrm>
          <a:prstGeom prst="rect">
            <a:avLst/>
          </a:prstGeom>
        </p:spPr>
        <p:txBody>
          <a:bodyPr anchor="t" rtlCol="false" tIns="0" lIns="0" bIns="0" rIns="0">
            <a:spAutoFit/>
          </a:bodyPr>
          <a:lstStyle/>
          <a:p>
            <a:pPr algn="ctr">
              <a:lnSpc>
                <a:spcPts val="2100"/>
              </a:lnSpc>
            </a:pPr>
            <a:r>
              <a:rPr lang="en-US" sz="2100">
                <a:solidFill>
                  <a:srgbClr val="292525"/>
                </a:solidFill>
                <a:latin typeface="Aleo Italics"/>
              </a:rPr>
              <a:t>Continue to the next page</a:t>
            </a:r>
          </a:p>
        </p:txBody>
      </p:sp>
      <p:sp>
        <p:nvSpPr>
          <p:cNvPr name="AutoShape 10" id="10"/>
          <p:cNvSpPr/>
          <p:nvPr/>
        </p:nvSpPr>
        <p:spPr>
          <a:xfrm rot="0">
            <a:off x="-1191469" y="8866900"/>
            <a:ext cx="9851632" cy="0"/>
          </a:xfrm>
          <a:prstGeom prst="line">
            <a:avLst/>
          </a:prstGeom>
          <a:ln cap="flat" w="19050">
            <a:solidFill>
              <a:srgbClr val="242222"/>
            </a:solidFill>
            <a:prstDash val="solid"/>
            <a:headEnd type="none" len="sm" w="sm"/>
            <a:tailEnd type="none" len="sm" w="sm"/>
          </a:ln>
        </p:spPr>
      </p:sp>
      <p:grpSp>
        <p:nvGrpSpPr>
          <p:cNvPr name="Group 11" id="11"/>
          <p:cNvGrpSpPr/>
          <p:nvPr/>
        </p:nvGrpSpPr>
        <p:grpSpPr>
          <a:xfrm rot="0">
            <a:off x="9144000" y="1028700"/>
            <a:ext cx="8115300" cy="6664236"/>
            <a:chOff x="0" y="0"/>
            <a:chExt cx="10820400" cy="8885648"/>
          </a:xfrm>
        </p:grpSpPr>
        <p:pic>
          <p:nvPicPr>
            <p:cNvPr name="Picture 12" id="12"/>
            <p:cNvPicPr>
              <a:picLocks noChangeAspect="true"/>
            </p:cNvPicPr>
            <p:nvPr/>
          </p:nvPicPr>
          <p:blipFill>
            <a:blip r:embed="rId4"/>
            <a:srcRect l="0" t="4152" r="0" b="34258"/>
            <a:stretch>
              <a:fillRect/>
            </a:stretch>
          </p:blipFill>
          <p:spPr>
            <a:xfrm flipH="false" flipV="false">
              <a:off x="0" y="0"/>
              <a:ext cx="10820400" cy="8885648"/>
            </a:xfrm>
            <a:prstGeom prst="rect">
              <a:avLst/>
            </a:prstGeom>
          </p:spPr>
        </p:pic>
      </p:grpSp>
      <p:sp>
        <p:nvSpPr>
          <p:cNvPr name="Freeform 13" id="13"/>
          <p:cNvSpPr/>
          <p:nvPr/>
        </p:nvSpPr>
        <p:spPr>
          <a:xfrm flipH="false" flipV="false" rot="0">
            <a:off x="7251575" y="3303110"/>
            <a:ext cx="542360" cy="542360"/>
          </a:xfrm>
          <a:custGeom>
            <a:avLst/>
            <a:gdLst/>
            <a:ahLst/>
            <a:cxnLst/>
            <a:rect r="r" b="b" t="t" l="l"/>
            <a:pathLst>
              <a:path h="542360" w="542360">
                <a:moveTo>
                  <a:pt x="0" y="0"/>
                </a:moveTo>
                <a:lnTo>
                  <a:pt x="542360" y="0"/>
                </a:lnTo>
                <a:lnTo>
                  <a:pt x="542360" y="542360"/>
                </a:lnTo>
                <a:lnTo>
                  <a:pt x="0" y="54236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3C4EC6"/>
        </a:solidFill>
      </p:bgPr>
    </p:bg>
    <p:spTree>
      <p:nvGrpSpPr>
        <p:cNvPr id="1" name=""/>
        <p:cNvGrpSpPr/>
        <p:nvPr/>
      </p:nvGrpSpPr>
      <p:grpSpPr>
        <a:xfrm>
          <a:off x="0" y="0"/>
          <a:ext cx="0" cy="0"/>
          <a:chOff x="0" y="0"/>
          <a:chExt cx="0" cy="0"/>
        </a:xfrm>
      </p:grpSpPr>
      <p:sp>
        <p:nvSpPr>
          <p:cNvPr name="TextBox 2" id="2"/>
          <p:cNvSpPr txBox="true"/>
          <p:nvPr/>
        </p:nvSpPr>
        <p:spPr>
          <a:xfrm rot="0">
            <a:off x="1028700" y="1218314"/>
            <a:ext cx="6944032" cy="2436363"/>
          </a:xfrm>
          <a:prstGeom prst="rect">
            <a:avLst/>
          </a:prstGeom>
        </p:spPr>
        <p:txBody>
          <a:bodyPr anchor="t" rtlCol="false" tIns="0" lIns="0" bIns="0" rIns="0">
            <a:spAutoFit/>
          </a:bodyPr>
          <a:lstStyle/>
          <a:p>
            <a:pPr>
              <a:lnSpc>
                <a:spcPts val="9300"/>
              </a:lnSpc>
            </a:pPr>
            <a:r>
              <a:rPr lang="en-US" sz="9300" spc="-232">
                <a:solidFill>
                  <a:srgbClr val="242222"/>
                </a:solidFill>
                <a:latin typeface="Caladea"/>
              </a:rPr>
              <a:t>Stress Management</a:t>
            </a:r>
          </a:p>
        </p:txBody>
      </p:sp>
      <p:sp>
        <p:nvSpPr>
          <p:cNvPr name="TextBox 3" id="3"/>
          <p:cNvSpPr txBox="true"/>
          <p:nvPr/>
        </p:nvSpPr>
        <p:spPr>
          <a:xfrm rot="0">
            <a:off x="1028700" y="4752477"/>
            <a:ext cx="4629457" cy="897890"/>
          </a:xfrm>
          <a:prstGeom prst="rect">
            <a:avLst/>
          </a:prstGeom>
        </p:spPr>
        <p:txBody>
          <a:bodyPr anchor="t" rtlCol="false" tIns="0" lIns="0" bIns="0" rIns="0">
            <a:spAutoFit/>
          </a:bodyPr>
          <a:lstStyle/>
          <a:p>
            <a:pPr>
              <a:lnSpc>
                <a:spcPts val="3520"/>
              </a:lnSpc>
            </a:pPr>
            <a:r>
              <a:rPr lang="en-US" sz="2200">
                <a:solidFill>
                  <a:srgbClr val="242222"/>
                </a:solidFill>
                <a:latin typeface="Aleo"/>
              </a:rPr>
              <a:t>You can manage stress by efficiently managing your time</a:t>
            </a:r>
          </a:p>
        </p:txBody>
      </p:sp>
      <p:sp>
        <p:nvSpPr>
          <p:cNvPr name="TextBox 4" id="4"/>
          <p:cNvSpPr txBox="true"/>
          <p:nvPr/>
        </p:nvSpPr>
        <p:spPr>
          <a:xfrm rot="0">
            <a:off x="8238487" y="1983630"/>
            <a:ext cx="4346230" cy="1336040"/>
          </a:xfrm>
          <a:prstGeom prst="rect">
            <a:avLst/>
          </a:prstGeom>
        </p:spPr>
        <p:txBody>
          <a:bodyPr anchor="t" rtlCol="false" tIns="0" lIns="0" bIns="0" rIns="0">
            <a:spAutoFit/>
          </a:bodyPr>
          <a:lstStyle/>
          <a:p>
            <a:pPr>
              <a:lnSpc>
                <a:spcPts val="3520"/>
              </a:lnSpc>
            </a:pPr>
            <a:r>
              <a:rPr lang="en-US" sz="2200">
                <a:solidFill>
                  <a:srgbClr val="242222"/>
                </a:solidFill>
                <a:latin typeface="Aleo"/>
              </a:rPr>
              <a:t>Make a priority list and start from the one that you need to do first for your self-care routine</a:t>
            </a:r>
          </a:p>
        </p:txBody>
      </p:sp>
      <p:sp>
        <p:nvSpPr>
          <p:cNvPr name="TextBox 5" id="5"/>
          <p:cNvSpPr txBox="true"/>
          <p:nvPr/>
        </p:nvSpPr>
        <p:spPr>
          <a:xfrm rot="0">
            <a:off x="6679399" y="4752477"/>
            <a:ext cx="6103208" cy="897890"/>
          </a:xfrm>
          <a:prstGeom prst="rect">
            <a:avLst/>
          </a:prstGeom>
        </p:spPr>
        <p:txBody>
          <a:bodyPr anchor="t" rtlCol="false" tIns="0" lIns="0" bIns="0" rIns="0">
            <a:spAutoFit/>
          </a:bodyPr>
          <a:lstStyle/>
          <a:p>
            <a:pPr>
              <a:lnSpc>
                <a:spcPts val="3520"/>
              </a:lnSpc>
            </a:pPr>
            <a:r>
              <a:rPr lang="en-US" sz="2200">
                <a:solidFill>
                  <a:srgbClr val="242222"/>
                </a:solidFill>
                <a:latin typeface="Aleo"/>
              </a:rPr>
              <a:t>We have less time to relax when we're busy, but try to have a small break here and there</a:t>
            </a:r>
          </a:p>
        </p:txBody>
      </p:sp>
      <p:sp>
        <p:nvSpPr>
          <p:cNvPr name="TextBox 6" id="6"/>
          <p:cNvSpPr txBox="true"/>
          <p:nvPr/>
        </p:nvSpPr>
        <p:spPr>
          <a:xfrm rot="0">
            <a:off x="1028700" y="4207900"/>
            <a:ext cx="4929202" cy="433672"/>
          </a:xfrm>
          <a:prstGeom prst="rect">
            <a:avLst/>
          </a:prstGeom>
        </p:spPr>
        <p:txBody>
          <a:bodyPr anchor="t" rtlCol="false" tIns="0" lIns="0" bIns="0" rIns="0">
            <a:spAutoFit/>
          </a:bodyPr>
          <a:lstStyle/>
          <a:p>
            <a:pPr>
              <a:lnSpc>
                <a:spcPts val="3200"/>
              </a:lnSpc>
            </a:pPr>
            <a:r>
              <a:rPr lang="en-US" sz="3200">
                <a:solidFill>
                  <a:srgbClr val="242222"/>
                </a:solidFill>
                <a:latin typeface="Caladea"/>
              </a:rPr>
              <a:t>Manage Your Time</a:t>
            </a:r>
          </a:p>
        </p:txBody>
      </p:sp>
      <p:sp>
        <p:nvSpPr>
          <p:cNvPr name="TextBox 7" id="7"/>
          <p:cNvSpPr txBox="true"/>
          <p:nvPr/>
        </p:nvSpPr>
        <p:spPr>
          <a:xfrm rot="0">
            <a:off x="8238487" y="1439053"/>
            <a:ext cx="4929202" cy="433672"/>
          </a:xfrm>
          <a:prstGeom prst="rect">
            <a:avLst/>
          </a:prstGeom>
        </p:spPr>
        <p:txBody>
          <a:bodyPr anchor="t" rtlCol="false" tIns="0" lIns="0" bIns="0" rIns="0">
            <a:spAutoFit/>
          </a:bodyPr>
          <a:lstStyle/>
          <a:p>
            <a:pPr>
              <a:lnSpc>
                <a:spcPts val="3200"/>
              </a:lnSpc>
            </a:pPr>
            <a:r>
              <a:rPr lang="en-US" sz="3200">
                <a:solidFill>
                  <a:srgbClr val="242222"/>
                </a:solidFill>
                <a:latin typeface="Caladea"/>
              </a:rPr>
              <a:t>Make Self-Care Priority</a:t>
            </a:r>
          </a:p>
        </p:txBody>
      </p:sp>
      <p:sp>
        <p:nvSpPr>
          <p:cNvPr name="TextBox 8" id="8"/>
          <p:cNvSpPr txBox="true"/>
          <p:nvPr/>
        </p:nvSpPr>
        <p:spPr>
          <a:xfrm rot="0">
            <a:off x="6679399" y="4207900"/>
            <a:ext cx="4929202" cy="433672"/>
          </a:xfrm>
          <a:prstGeom prst="rect">
            <a:avLst/>
          </a:prstGeom>
        </p:spPr>
        <p:txBody>
          <a:bodyPr anchor="t" rtlCol="false" tIns="0" lIns="0" bIns="0" rIns="0">
            <a:spAutoFit/>
          </a:bodyPr>
          <a:lstStyle/>
          <a:p>
            <a:pPr>
              <a:lnSpc>
                <a:spcPts val="3200"/>
              </a:lnSpc>
            </a:pPr>
            <a:r>
              <a:rPr lang="en-US" sz="3200">
                <a:solidFill>
                  <a:srgbClr val="242222"/>
                </a:solidFill>
                <a:latin typeface="Caladea"/>
              </a:rPr>
              <a:t>Learn How to Relax</a:t>
            </a:r>
          </a:p>
        </p:txBody>
      </p:sp>
      <p:grpSp>
        <p:nvGrpSpPr>
          <p:cNvPr name="Group 9" id="9"/>
          <p:cNvGrpSpPr/>
          <p:nvPr/>
        </p:nvGrpSpPr>
        <p:grpSpPr>
          <a:xfrm rot="0">
            <a:off x="15316200" y="8494551"/>
            <a:ext cx="1943100" cy="763749"/>
            <a:chOff x="0" y="0"/>
            <a:chExt cx="511763" cy="201152"/>
          </a:xfrm>
        </p:grpSpPr>
        <p:sp>
          <p:nvSpPr>
            <p:cNvPr name="Freeform 10" id="10"/>
            <p:cNvSpPr/>
            <p:nvPr/>
          </p:nvSpPr>
          <p:spPr>
            <a:xfrm flipH="false" flipV="false" rot="0">
              <a:off x="0" y="0"/>
              <a:ext cx="511763" cy="201152"/>
            </a:xfrm>
            <a:custGeom>
              <a:avLst/>
              <a:gdLst/>
              <a:ahLst/>
              <a:cxnLst/>
              <a:rect r="r" b="b" t="t" l="l"/>
              <a:pathLst>
                <a:path h="201152" w="511763">
                  <a:moveTo>
                    <a:pt x="100576" y="0"/>
                  </a:moveTo>
                  <a:lnTo>
                    <a:pt x="411187" y="0"/>
                  </a:lnTo>
                  <a:cubicBezTo>
                    <a:pt x="437861" y="0"/>
                    <a:pt x="463443" y="10596"/>
                    <a:pt x="482305" y="29458"/>
                  </a:cubicBezTo>
                  <a:cubicBezTo>
                    <a:pt x="501167" y="48320"/>
                    <a:pt x="511763" y="73902"/>
                    <a:pt x="511763" y="100576"/>
                  </a:cubicBezTo>
                  <a:lnTo>
                    <a:pt x="511763" y="100576"/>
                  </a:lnTo>
                  <a:cubicBezTo>
                    <a:pt x="511763" y="156123"/>
                    <a:pt x="466734" y="201152"/>
                    <a:pt x="411187" y="201152"/>
                  </a:cubicBezTo>
                  <a:lnTo>
                    <a:pt x="100576" y="201152"/>
                  </a:lnTo>
                  <a:cubicBezTo>
                    <a:pt x="45029" y="201152"/>
                    <a:pt x="0" y="156123"/>
                    <a:pt x="0" y="100576"/>
                  </a:cubicBezTo>
                  <a:lnTo>
                    <a:pt x="0" y="100576"/>
                  </a:lnTo>
                  <a:cubicBezTo>
                    <a:pt x="0" y="45029"/>
                    <a:pt x="45029" y="0"/>
                    <a:pt x="100576" y="0"/>
                  </a:cubicBezTo>
                  <a:close/>
                </a:path>
              </a:pathLst>
            </a:custGeom>
            <a:solidFill>
              <a:srgbClr val="242222"/>
            </a:solidFill>
            <a:ln>
              <a:noFill/>
            </a:ln>
          </p:spPr>
        </p:sp>
        <p:sp>
          <p:nvSpPr>
            <p:cNvPr name="TextBox 11" id="11"/>
            <p:cNvSpPr txBox="true"/>
            <p:nvPr/>
          </p:nvSpPr>
          <p:spPr>
            <a:xfrm>
              <a:off x="0" y="-314325"/>
              <a:ext cx="812800" cy="1127125"/>
            </a:xfrm>
            <a:prstGeom prst="rect">
              <a:avLst/>
            </a:prstGeom>
          </p:spPr>
          <p:txBody>
            <a:bodyPr anchor="ctr" rtlCol="false" tIns="50800" lIns="50800" bIns="50800" rIns="50800"/>
            <a:lstStyle/>
            <a:p>
              <a:pPr algn="ctr">
                <a:lnSpc>
                  <a:spcPts val="5499"/>
                </a:lnSpc>
              </a:pPr>
            </a:p>
          </p:txBody>
        </p:sp>
      </p:grpSp>
      <p:sp>
        <p:nvSpPr>
          <p:cNvPr name="Freeform 12" id="12"/>
          <p:cNvSpPr/>
          <p:nvPr/>
        </p:nvSpPr>
        <p:spPr>
          <a:xfrm flipH="false" flipV="false" rot="0">
            <a:off x="8558366" y="8605245"/>
            <a:ext cx="542360" cy="542360"/>
          </a:xfrm>
          <a:custGeom>
            <a:avLst/>
            <a:gdLst/>
            <a:ahLst/>
            <a:cxnLst/>
            <a:rect r="r" b="b" t="t" l="l"/>
            <a:pathLst>
              <a:path h="542360" w="542360">
                <a:moveTo>
                  <a:pt x="0" y="0"/>
                </a:moveTo>
                <a:lnTo>
                  <a:pt x="542360" y="0"/>
                </a:lnTo>
                <a:lnTo>
                  <a:pt x="542360" y="542360"/>
                </a:lnTo>
                <a:lnTo>
                  <a:pt x="0" y="54236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3" id="13"/>
          <p:cNvSpPr txBox="true"/>
          <p:nvPr/>
        </p:nvSpPr>
        <p:spPr>
          <a:xfrm rot="0">
            <a:off x="15514857" y="8671988"/>
            <a:ext cx="1545785" cy="399349"/>
          </a:xfrm>
          <a:prstGeom prst="rect">
            <a:avLst/>
          </a:prstGeom>
        </p:spPr>
        <p:txBody>
          <a:bodyPr anchor="t" rtlCol="false" tIns="0" lIns="0" bIns="0" rIns="0">
            <a:spAutoFit/>
          </a:bodyPr>
          <a:lstStyle/>
          <a:p>
            <a:pPr algn="ctr">
              <a:lnSpc>
                <a:spcPts val="2600"/>
              </a:lnSpc>
            </a:pPr>
            <a:r>
              <a:rPr lang="en-US" sz="2600">
                <a:solidFill>
                  <a:srgbClr val="FAF3ED"/>
                </a:solidFill>
                <a:latin typeface="Aleo Bold"/>
              </a:rPr>
              <a:t>Next</a:t>
            </a:r>
          </a:p>
        </p:txBody>
      </p:sp>
      <p:sp>
        <p:nvSpPr>
          <p:cNvPr name="TextBox 14" id="14"/>
          <p:cNvSpPr txBox="true"/>
          <p:nvPr/>
        </p:nvSpPr>
        <p:spPr>
          <a:xfrm rot="0">
            <a:off x="9917340" y="8706946"/>
            <a:ext cx="4582246" cy="329433"/>
          </a:xfrm>
          <a:prstGeom prst="rect">
            <a:avLst/>
          </a:prstGeom>
        </p:spPr>
        <p:txBody>
          <a:bodyPr anchor="t" rtlCol="false" tIns="0" lIns="0" bIns="0" rIns="0">
            <a:spAutoFit/>
          </a:bodyPr>
          <a:lstStyle/>
          <a:p>
            <a:pPr algn="ctr">
              <a:lnSpc>
                <a:spcPts val="2100"/>
              </a:lnSpc>
            </a:pPr>
            <a:r>
              <a:rPr lang="en-US" sz="2100">
                <a:solidFill>
                  <a:srgbClr val="292525"/>
                </a:solidFill>
                <a:latin typeface="Aleo Italics"/>
              </a:rPr>
              <a:t>Continue to the next page</a:t>
            </a:r>
          </a:p>
        </p:txBody>
      </p:sp>
      <p:sp>
        <p:nvSpPr>
          <p:cNvPr name="AutoShape 15" id="15"/>
          <p:cNvSpPr/>
          <p:nvPr/>
        </p:nvSpPr>
        <p:spPr>
          <a:xfrm rot="0">
            <a:off x="-890611" y="8866900"/>
            <a:ext cx="9550775" cy="0"/>
          </a:xfrm>
          <a:prstGeom prst="line">
            <a:avLst/>
          </a:prstGeom>
          <a:ln cap="flat" w="19050">
            <a:solidFill>
              <a:srgbClr val="242222"/>
            </a:solidFill>
            <a:prstDash val="solid"/>
            <a:headEnd type="none" len="sm" w="sm"/>
            <a:tailEnd type="none" len="sm" w="sm"/>
          </a:ln>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3C4EC6"/>
        </a:solidFill>
      </p:bgPr>
    </p:bg>
    <p:spTree>
      <p:nvGrpSpPr>
        <p:cNvPr id="1" name=""/>
        <p:cNvGrpSpPr/>
        <p:nvPr/>
      </p:nvGrpSpPr>
      <p:grpSpPr>
        <a:xfrm>
          <a:off x="0" y="0"/>
          <a:ext cx="0" cy="0"/>
          <a:chOff x="0" y="0"/>
          <a:chExt cx="0" cy="0"/>
        </a:xfrm>
      </p:grpSpPr>
      <p:grpSp>
        <p:nvGrpSpPr>
          <p:cNvPr name="Group 2" id="2"/>
          <p:cNvGrpSpPr/>
          <p:nvPr/>
        </p:nvGrpSpPr>
        <p:grpSpPr>
          <a:xfrm rot="0">
            <a:off x="15316200" y="8494551"/>
            <a:ext cx="1943100" cy="763749"/>
            <a:chOff x="0" y="0"/>
            <a:chExt cx="511763" cy="201152"/>
          </a:xfrm>
        </p:grpSpPr>
        <p:sp>
          <p:nvSpPr>
            <p:cNvPr name="Freeform 3" id="3"/>
            <p:cNvSpPr/>
            <p:nvPr/>
          </p:nvSpPr>
          <p:spPr>
            <a:xfrm flipH="false" flipV="false" rot="0">
              <a:off x="0" y="0"/>
              <a:ext cx="511763" cy="201152"/>
            </a:xfrm>
            <a:custGeom>
              <a:avLst/>
              <a:gdLst/>
              <a:ahLst/>
              <a:cxnLst/>
              <a:rect r="r" b="b" t="t" l="l"/>
              <a:pathLst>
                <a:path h="201152" w="511763">
                  <a:moveTo>
                    <a:pt x="100576" y="0"/>
                  </a:moveTo>
                  <a:lnTo>
                    <a:pt x="411187" y="0"/>
                  </a:lnTo>
                  <a:cubicBezTo>
                    <a:pt x="437861" y="0"/>
                    <a:pt x="463443" y="10596"/>
                    <a:pt x="482305" y="29458"/>
                  </a:cubicBezTo>
                  <a:cubicBezTo>
                    <a:pt x="501167" y="48320"/>
                    <a:pt x="511763" y="73902"/>
                    <a:pt x="511763" y="100576"/>
                  </a:cubicBezTo>
                  <a:lnTo>
                    <a:pt x="511763" y="100576"/>
                  </a:lnTo>
                  <a:cubicBezTo>
                    <a:pt x="511763" y="156123"/>
                    <a:pt x="466734" y="201152"/>
                    <a:pt x="411187" y="201152"/>
                  </a:cubicBezTo>
                  <a:lnTo>
                    <a:pt x="100576" y="201152"/>
                  </a:lnTo>
                  <a:cubicBezTo>
                    <a:pt x="45029" y="201152"/>
                    <a:pt x="0" y="156123"/>
                    <a:pt x="0" y="100576"/>
                  </a:cubicBezTo>
                  <a:lnTo>
                    <a:pt x="0" y="100576"/>
                  </a:lnTo>
                  <a:cubicBezTo>
                    <a:pt x="0" y="45029"/>
                    <a:pt x="45029" y="0"/>
                    <a:pt x="100576" y="0"/>
                  </a:cubicBezTo>
                  <a:close/>
                </a:path>
              </a:pathLst>
            </a:custGeom>
            <a:solidFill>
              <a:srgbClr val="242222"/>
            </a:solidFill>
            <a:ln>
              <a:noFill/>
            </a:ln>
          </p:spPr>
        </p:sp>
        <p:sp>
          <p:nvSpPr>
            <p:cNvPr name="TextBox 4" id="4"/>
            <p:cNvSpPr txBox="true"/>
            <p:nvPr/>
          </p:nvSpPr>
          <p:spPr>
            <a:xfrm>
              <a:off x="0" y="-314325"/>
              <a:ext cx="812800" cy="1127125"/>
            </a:xfrm>
            <a:prstGeom prst="rect">
              <a:avLst/>
            </a:prstGeom>
          </p:spPr>
          <p:txBody>
            <a:bodyPr anchor="ctr" rtlCol="false" tIns="50800" lIns="50800" bIns="50800" rIns="50800"/>
            <a:lstStyle/>
            <a:p>
              <a:pPr algn="ctr">
                <a:lnSpc>
                  <a:spcPts val="5499"/>
                </a:lnSpc>
              </a:pPr>
            </a:p>
          </p:txBody>
        </p:sp>
      </p:grpSp>
      <p:sp>
        <p:nvSpPr>
          <p:cNvPr name="Freeform 5" id="5"/>
          <p:cNvSpPr/>
          <p:nvPr/>
        </p:nvSpPr>
        <p:spPr>
          <a:xfrm flipH="false" flipV="false" rot="0">
            <a:off x="8558366" y="8605245"/>
            <a:ext cx="542360" cy="542360"/>
          </a:xfrm>
          <a:custGeom>
            <a:avLst/>
            <a:gdLst/>
            <a:ahLst/>
            <a:cxnLst/>
            <a:rect r="r" b="b" t="t" l="l"/>
            <a:pathLst>
              <a:path h="542360" w="542360">
                <a:moveTo>
                  <a:pt x="0" y="0"/>
                </a:moveTo>
                <a:lnTo>
                  <a:pt x="542360" y="0"/>
                </a:lnTo>
                <a:lnTo>
                  <a:pt x="542360" y="542360"/>
                </a:lnTo>
                <a:lnTo>
                  <a:pt x="0" y="54236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6" id="6"/>
          <p:cNvSpPr txBox="true"/>
          <p:nvPr/>
        </p:nvSpPr>
        <p:spPr>
          <a:xfrm rot="0">
            <a:off x="15514857" y="8671988"/>
            <a:ext cx="1545785" cy="399349"/>
          </a:xfrm>
          <a:prstGeom prst="rect">
            <a:avLst/>
          </a:prstGeom>
        </p:spPr>
        <p:txBody>
          <a:bodyPr anchor="t" rtlCol="false" tIns="0" lIns="0" bIns="0" rIns="0">
            <a:spAutoFit/>
          </a:bodyPr>
          <a:lstStyle/>
          <a:p>
            <a:pPr algn="ctr">
              <a:lnSpc>
                <a:spcPts val="2600"/>
              </a:lnSpc>
            </a:pPr>
            <a:r>
              <a:rPr lang="en-US" sz="2600">
                <a:solidFill>
                  <a:srgbClr val="FAF3ED"/>
                </a:solidFill>
                <a:latin typeface="Aleo Bold"/>
              </a:rPr>
              <a:t>Next</a:t>
            </a:r>
          </a:p>
        </p:txBody>
      </p:sp>
      <p:sp>
        <p:nvSpPr>
          <p:cNvPr name="TextBox 7" id="7"/>
          <p:cNvSpPr txBox="true"/>
          <p:nvPr/>
        </p:nvSpPr>
        <p:spPr>
          <a:xfrm rot="0">
            <a:off x="10036354" y="8706946"/>
            <a:ext cx="4344218" cy="329433"/>
          </a:xfrm>
          <a:prstGeom prst="rect">
            <a:avLst/>
          </a:prstGeom>
        </p:spPr>
        <p:txBody>
          <a:bodyPr anchor="t" rtlCol="false" tIns="0" lIns="0" bIns="0" rIns="0">
            <a:spAutoFit/>
          </a:bodyPr>
          <a:lstStyle/>
          <a:p>
            <a:pPr algn="ctr">
              <a:lnSpc>
                <a:spcPts val="2100"/>
              </a:lnSpc>
            </a:pPr>
            <a:r>
              <a:rPr lang="en-US" sz="2100">
                <a:solidFill>
                  <a:srgbClr val="292525"/>
                </a:solidFill>
                <a:latin typeface="Aleo Italics"/>
              </a:rPr>
              <a:t>Continue to the next page</a:t>
            </a:r>
          </a:p>
        </p:txBody>
      </p:sp>
      <p:sp>
        <p:nvSpPr>
          <p:cNvPr name="AutoShape 8" id="8"/>
          <p:cNvSpPr/>
          <p:nvPr/>
        </p:nvSpPr>
        <p:spPr>
          <a:xfrm rot="0">
            <a:off x="-818978" y="8866900"/>
            <a:ext cx="9479142" cy="0"/>
          </a:xfrm>
          <a:prstGeom prst="line">
            <a:avLst/>
          </a:prstGeom>
          <a:ln cap="flat" w="19050">
            <a:solidFill>
              <a:srgbClr val="242222"/>
            </a:solidFill>
            <a:prstDash val="solid"/>
            <a:headEnd type="none" len="sm" w="sm"/>
            <a:tailEnd type="none" len="sm" w="sm"/>
          </a:ln>
        </p:spPr>
      </p:sp>
      <p:sp>
        <p:nvSpPr>
          <p:cNvPr name="TextBox 9" id="9"/>
          <p:cNvSpPr txBox="true"/>
          <p:nvPr/>
        </p:nvSpPr>
        <p:spPr>
          <a:xfrm rot="0">
            <a:off x="1028700" y="1189706"/>
            <a:ext cx="10406313" cy="1255329"/>
          </a:xfrm>
          <a:prstGeom prst="rect">
            <a:avLst/>
          </a:prstGeom>
        </p:spPr>
        <p:txBody>
          <a:bodyPr anchor="t" rtlCol="false" tIns="0" lIns="0" bIns="0" rIns="0">
            <a:spAutoFit/>
          </a:bodyPr>
          <a:lstStyle/>
          <a:p>
            <a:pPr>
              <a:lnSpc>
                <a:spcPts val="9300"/>
              </a:lnSpc>
            </a:pPr>
            <a:r>
              <a:rPr lang="en-US" sz="9300" spc="-232">
                <a:solidFill>
                  <a:srgbClr val="242222"/>
                </a:solidFill>
                <a:latin typeface="Caladea"/>
              </a:rPr>
              <a:t>Mindfulness Skills</a:t>
            </a:r>
          </a:p>
        </p:txBody>
      </p:sp>
      <p:grpSp>
        <p:nvGrpSpPr>
          <p:cNvPr name="Group 10" id="10"/>
          <p:cNvGrpSpPr/>
          <p:nvPr/>
        </p:nvGrpSpPr>
        <p:grpSpPr>
          <a:xfrm rot="0">
            <a:off x="1028700" y="3812740"/>
            <a:ext cx="2311965" cy="763749"/>
            <a:chOff x="0" y="0"/>
            <a:chExt cx="608913" cy="201152"/>
          </a:xfrm>
        </p:grpSpPr>
        <p:sp>
          <p:nvSpPr>
            <p:cNvPr name="Freeform 11" id="11"/>
            <p:cNvSpPr/>
            <p:nvPr/>
          </p:nvSpPr>
          <p:spPr>
            <a:xfrm flipH="false" flipV="false" rot="0">
              <a:off x="0" y="0"/>
              <a:ext cx="608913" cy="201152"/>
            </a:xfrm>
            <a:custGeom>
              <a:avLst/>
              <a:gdLst/>
              <a:ahLst/>
              <a:cxnLst/>
              <a:rect r="r" b="b" t="t" l="l"/>
              <a:pathLst>
                <a:path h="201152" w="608913">
                  <a:moveTo>
                    <a:pt x="100576" y="0"/>
                  </a:moveTo>
                  <a:lnTo>
                    <a:pt x="508337" y="0"/>
                  </a:lnTo>
                  <a:cubicBezTo>
                    <a:pt x="563883" y="0"/>
                    <a:pt x="608913" y="45029"/>
                    <a:pt x="608913" y="100576"/>
                  </a:cubicBezTo>
                  <a:lnTo>
                    <a:pt x="608913" y="100576"/>
                  </a:lnTo>
                  <a:cubicBezTo>
                    <a:pt x="608913" y="127250"/>
                    <a:pt x="598316" y="152832"/>
                    <a:pt x="579455" y="171694"/>
                  </a:cubicBezTo>
                  <a:cubicBezTo>
                    <a:pt x="560593" y="190556"/>
                    <a:pt x="535011" y="201152"/>
                    <a:pt x="508337" y="201152"/>
                  </a:cubicBezTo>
                  <a:lnTo>
                    <a:pt x="100576" y="201152"/>
                  </a:lnTo>
                  <a:cubicBezTo>
                    <a:pt x="45029" y="201152"/>
                    <a:pt x="0" y="156123"/>
                    <a:pt x="0" y="100576"/>
                  </a:cubicBezTo>
                  <a:lnTo>
                    <a:pt x="0" y="100576"/>
                  </a:lnTo>
                  <a:cubicBezTo>
                    <a:pt x="0" y="45029"/>
                    <a:pt x="45029" y="0"/>
                    <a:pt x="100576" y="0"/>
                  </a:cubicBezTo>
                  <a:close/>
                </a:path>
              </a:pathLst>
            </a:custGeom>
            <a:solidFill>
              <a:srgbClr val="292525"/>
            </a:solidFill>
            <a:ln>
              <a:noFill/>
            </a:ln>
          </p:spPr>
        </p:sp>
        <p:sp>
          <p:nvSpPr>
            <p:cNvPr name="TextBox 12" id="12"/>
            <p:cNvSpPr txBox="true"/>
            <p:nvPr/>
          </p:nvSpPr>
          <p:spPr>
            <a:xfrm>
              <a:off x="0" y="-314325"/>
              <a:ext cx="812800" cy="1127125"/>
            </a:xfrm>
            <a:prstGeom prst="rect">
              <a:avLst/>
            </a:prstGeom>
          </p:spPr>
          <p:txBody>
            <a:bodyPr anchor="ctr" rtlCol="false" tIns="50800" lIns="50800" bIns="50800" rIns="50800"/>
            <a:lstStyle/>
            <a:p>
              <a:pPr algn="ctr">
                <a:lnSpc>
                  <a:spcPts val="5499"/>
                </a:lnSpc>
              </a:pPr>
            </a:p>
          </p:txBody>
        </p:sp>
      </p:grpSp>
      <p:grpSp>
        <p:nvGrpSpPr>
          <p:cNvPr name="Group 13" id="13"/>
          <p:cNvGrpSpPr/>
          <p:nvPr/>
        </p:nvGrpSpPr>
        <p:grpSpPr>
          <a:xfrm rot="0">
            <a:off x="1028700" y="6362176"/>
            <a:ext cx="2311965" cy="763749"/>
            <a:chOff x="0" y="0"/>
            <a:chExt cx="608913" cy="201152"/>
          </a:xfrm>
        </p:grpSpPr>
        <p:sp>
          <p:nvSpPr>
            <p:cNvPr name="Freeform 14" id="14"/>
            <p:cNvSpPr/>
            <p:nvPr/>
          </p:nvSpPr>
          <p:spPr>
            <a:xfrm flipH="false" flipV="false" rot="0">
              <a:off x="0" y="0"/>
              <a:ext cx="608913" cy="201152"/>
            </a:xfrm>
            <a:custGeom>
              <a:avLst/>
              <a:gdLst/>
              <a:ahLst/>
              <a:cxnLst/>
              <a:rect r="r" b="b" t="t" l="l"/>
              <a:pathLst>
                <a:path h="201152" w="608913">
                  <a:moveTo>
                    <a:pt x="100576" y="0"/>
                  </a:moveTo>
                  <a:lnTo>
                    <a:pt x="508337" y="0"/>
                  </a:lnTo>
                  <a:cubicBezTo>
                    <a:pt x="563883" y="0"/>
                    <a:pt x="608913" y="45029"/>
                    <a:pt x="608913" y="100576"/>
                  </a:cubicBezTo>
                  <a:lnTo>
                    <a:pt x="608913" y="100576"/>
                  </a:lnTo>
                  <a:cubicBezTo>
                    <a:pt x="608913" y="127250"/>
                    <a:pt x="598316" y="152832"/>
                    <a:pt x="579455" y="171694"/>
                  </a:cubicBezTo>
                  <a:cubicBezTo>
                    <a:pt x="560593" y="190556"/>
                    <a:pt x="535011" y="201152"/>
                    <a:pt x="508337" y="201152"/>
                  </a:cubicBezTo>
                  <a:lnTo>
                    <a:pt x="100576" y="201152"/>
                  </a:lnTo>
                  <a:cubicBezTo>
                    <a:pt x="45029" y="201152"/>
                    <a:pt x="0" y="156123"/>
                    <a:pt x="0" y="100576"/>
                  </a:cubicBezTo>
                  <a:lnTo>
                    <a:pt x="0" y="100576"/>
                  </a:lnTo>
                  <a:cubicBezTo>
                    <a:pt x="0" y="45029"/>
                    <a:pt x="45029" y="0"/>
                    <a:pt x="100576" y="0"/>
                  </a:cubicBezTo>
                  <a:close/>
                </a:path>
              </a:pathLst>
            </a:custGeom>
            <a:solidFill>
              <a:srgbClr val="292525"/>
            </a:solidFill>
            <a:ln>
              <a:noFill/>
            </a:ln>
          </p:spPr>
        </p:sp>
        <p:sp>
          <p:nvSpPr>
            <p:cNvPr name="TextBox 15" id="15"/>
            <p:cNvSpPr txBox="true"/>
            <p:nvPr/>
          </p:nvSpPr>
          <p:spPr>
            <a:xfrm>
              <a:off x="0" y="-314325"/>
              <a:ext cx="812800" cy="1127125"/>
            </a:xfrm>
            <a:prstGeom prst="rect">
              <a:avLst/>
            </a:prstGeom>
          </p:spPr>
          <p:txBody>
            <a:bodyPr anchor="ctr" rtlCol="false" tIns="50800" lIns="50800" bIns="50800" rIns="50800"/>
            <a:lstStyle/>
            <a:p>
              <a:pPr algn="ctr">
                <a:lnSpc>
                  <a:spcPts val="5499"/>
                </a:lnSpc>
              </a:pPr>
            </a:p>
          </p:txBody>
        </p:sp>
      </p:grpSp>
      <p:grpSp>
        <p:nvGrpSpPr>
          <p:cNvPr name="Group 16" id="16"/>
          <p:cNvGrpSpPr/>
          <p:nvPr/>
        </p:nvGrpSpPr>
        <p:grpSpPr>
          <a:xfrm rot="0">
            <a:off x="14173200" y="1354533"/>
            <a:ext cx="3086100" cy="763749"/>
            <a:chOff x="0" y="0"/>
            <a:chExt cx="812800" cy="201152"/>
          </a:xfrm>
        </p:grpSpPr>
        <p:sp>
          <p:nvSpPr>
            <p:cNvPr name="Freeform 17" id="17"/>
            <p:cNvSpPr/>
            <p:nvPr/>
          </p:nvSpPr>
          <p:spPr>
            <a:xfrm flipH="false" flipV="false" rot="0">
              <a:off x="0" y="0"/>
              <a:ext cx="812800" cy="201152"/>
            </a:xfrm>
            <a:custGeom>
              <a:avLst/>
              <a:gdLst/>
              <a:ahLst/>
              <a:cxnLst/>
              <a:rect r="r" b="b" t="t" l="l"/>
              <a:pathLst>
                <a:path h="201152" w="812800">
                  <a:moveTo>
                    <a:pt x="100576" y="0"/>
                  </a:moveTo>
                  <a:lnTo>
                    <a:pt x="712224" y="0"/>
                  </a:lnTo>
                  <a:cubicBezTo>
                    <a:pt x="767771" y="0"/>
                    <a:pt x="812800" y="45029"/>
                    <a:pt x="812800" y="100576"/>
                  </a:cubicBezTo>
                  <a:lnTo>
                    <a:pt x="812800" y="100576"/>
                  </a:lnTo>
                  <a:cubicBezTo>
                    <a:pt x="812800" y="127250"/>
                    <a:pt x="802204" y="152832"/>
                    <a:pt x="783342" y="171694"/>
                  </a:cubicBezTo>
                  <a:cubicBezTo>
                    <a:pt x="764480" y="190556"/>
                    <a:pt x="738898" y="201152"/>
                    <a:pt x="712224" y="201152"/>
                  </a:cubicBezTo>
                  <a:lnTo>
                    <a:pt x="100576" y="201152"/>
                  </a:lnTo>
                  <a:cubicBezTo>
                    <a:pt x="45029" y="201152"/>
                    <a:pt x="0" y="156123"/>
                    <a:pt x="0" y="100576"/>
                  </a:cubicBezTo>
                  <a:lnTo>
                    <a:pt x="0" y="100576"/>
                  </a:lnTo>
                  <a:cubicBezTo>
                    <a:pt x="0" y="45029"/>
                    <a:pt x="45029" y="0"/>
                    <a:pt x="100576" y="0"/>
                  </a:cubicBezTo>
                  <a:close/>
                </a:path>
              </a:pathLst>
            </a:custGeom>
            <a:solidFill>
              <a:srgbClr val="292525"/>
            </a:solidFill>
            <a:ln>
              <a:noFill/>
            </a:ln>
          </p:spPr>
        </p:sp>
        <p:sp>
          <p:nvSpPr>
            <p:cNvPr name="TextBox 18" id="18"/>
            <p:cNvSpPr txBox="true"/>
            <p:nvPr/>
          </p:nvSpPr>
          <p:spPr>
            <a:xfrm>
              <a:off x="0" y="-314325"/>
              <a:ext cx="812800" cy="1127125"/>
            </a:xfrm>
            <a:prstGeom prst="rect">
              <a:avLst/>
            </a:prstGeom>
          </p:spPr>
          <p:txBody>
            <a:bodyPr anchor="ctr" rtlCol="false" tIns="50800" lIns="50800" bIns="50800" rIns="50800"/>
            <a:lstStyle/>
            <a:p>
              <a:pPr algn="ctr">
                <a:lnSpc>
                  <a:spcPts val="5499"/>
                </a:lnSpc>
              </a:pPr>
            </a:p>
          </p:txBody>
        </p:sp>
      </p:grpSp>
      <p:sp>
        <p:nvSpPr>
          <p:cNvPr name="TextBox 19" id="19"/>
          <p:cNvSpPr txBox="true"/>
          <p:nvPr/>
        </p:nvSpPr>
        <p:spPr>
          <a:xfrm rot="0">
            <a:off x="4043305" y="3240845"/>
            <a:ext cx="5100695" cy="1774190"/>
          </a:xfrm>
          <a:prstGeom prst="rect">
            <a:avLst/>
          </a:prstGeom>
        </p:spPr>
        <p:txBody>
          <a:bodyPr anchor="t" rtlCol="false" tIns="0" lIns="0" bIns="0" rIns="0">
            <a:spAutoFit/>
          </a:bodyPr>
          <a:lstStyle/>
          <a:p>
            <a:pPr>
              <a:lnSpc>
                <a:spcPts val="3520"/>
              </a:lnSpc>
            </a:pPr>
            <a:r>
              <a:rPr lang="en-US" sz="2200">
                <a:solidFill>
                  <a:srgbClr val="242222"/>
                </a:solidFill>
                <a:latin typeface="Aleo"/>
              </a:rPr>
              <a:t>Having strong mindfulness skills helps us to have growing healthy wellness for our wellbeing. This also could help us achieve peace for a long period of time.</a:t>
            </a:r>
          </a:p>
        </p:txBody>
      </p:sp>
      <p:sp>
        <p:nvSpPr>
          <p:cNvPr name="TextBox 20" id="20"/>
          <p:cNvSpPr txBox="true"/>
          <p:nvPr/>
        </p:nvSpPr>
        <p:spPr>
          <a:xfrm rot="0">
            <a:off x="4043305" y="5790281"/>
            <a:ext cx="4515061" cy="1774190"/>
          </a:xfrm>
          <a:prstGeom prst="rect">
            <a:avLst/>
          </a:prstGeom>
        </p:spPr>
        <p:txBody>
          <a:bodyPr anchor="t" rtlCol="false" tIns="0" lIns="0" bIns="0" rIns="0">
            <a:spAutoFit/>
          </a:bodyPr>
          <a:lstStyle/>
          <a:p>
            <a:pPr>
              <a:lnSpc>
                <a:spcPts val="3520"/>
              </a:lnSpc>
            </a:pPr>
            <a:r>
              <a:rPr lang="en-US" sz="2200">
                <a:solidFill>
                  <a:srgbClr val="242222"/>
                </a:solidFill>
                <a:latin typeface="Aleo"/>
              </a:rPr>
              <a:t>Having poor mindfulness skills would be a disadvantage for a long-term goal where we would want to achieve wellness and peace</a:t>
            </a:r>
          </a:p>
        </p:txBody>
      </p:sp>
      <p:sp>
        <p:nvSpPr>
          <p:cNvPr name="TextBox 21" id="21"/>
          <p:cNvSpPr txBox="true"/>
          <p:nvPr/>
        </p:nvSpPr>
        <p:spPr>
          <a:xfrm rot="0">
            <a:off x="1285360" y="4001575"/>
            <a:ext cx="1798646" cy="433705"/>
          </a:xfrm>
          <a:prstGeom prst="rect">
            <a:avLst/>
          </a:prstGeom>
        </p:spPr>
        <p:txBody>
          <a:bodyPr anchor="t" rtlCol="false" tIns="0" lIns="0" bIns="0" rIns="0">
            <a:spAutoFit/>
          </a:bodyPr>
          <a:lstStyle/>
          <a:p>
            <a:pPr algn="ctr">
              <a:lnSpc>
                <a:spcPts val="3200"/>
              </a:lnSpc>
            </a:pPr>
            <a:r>
              <a:rPr lang="en-US" sz="3200">
                <a:solidFill>
                  <a:srgbClr val="FFFFFF"/>
                </a:solidFill>
                <a:latin typeface="Caladea"/>
              </a:rPr>
              <a:t>Strong</a:t>
            </a:r>
          </a:p>
        </p:txBody>
      </p:sp>
      <p:sp>
        <p:nvSpPr>
          <p:cNvPr name="TextBox 22" id="22"/>
          <p:cNvSpPr txBox="true"/>
          <p:nvPr/>
        </p:nvSpPr>
        <p:spPr>
          <a:xfrm rot="0">
            <a:off x="1441675" y="6551011"/>
            <a:ext cx="1486015" cy="433705"/>
          </a:xfrm>
          <a:prstGeom prst="rect">
            <a:avLst/>
          </a:prstGeom>
        </p:spPr>
        <p:txBody>
          <a:bodyPr anchor="t" rtlCol="false" tIns="0" lIns="0" bIns="0" rIns="0">
            <a:spAutoFit/>
          </a:bodyPr>
          <a:lstStyle/>
          <a:p>
            <a:pPr algn="ctr">
              <a:lnSpc>
                <a:spcPts val="3200"/>
              </a:lnSpc>
            </a:pPr>
            <a:r>
              <a:rPr lang="en-US" sz="3200">
                <a:solidFill>
                  <a:srgbClr val="FFFFFF"/>
                </a:solidFill>
                <a:latin typeface="Caladea"/>
              </a:rPr>
              <a:t>Poor</a:t>
            </a:r>
          </a:p>
        </p:txBody>
      </p:sp>
      <p:grpSp>
        <p:nvGrpSpPr>
          <p:cNvPr name="Group 23" id="23"/>
          <p:cNvGrpSpPr/>
          <p:nvPr/>
        </p:nvGrpSpPr>
        <p:grpSpPr>
          <a:xfrm rot="0">
            <a:off x="10258425" y="3374195"/>
            <a:ext cx="7000875" cy="4190276"/>
            <a:chOff x="0" y="0"/>
            <a:chExt cx="9334500" cy="5587035"/>
          </a:xfrm>
        </p:grpSpPr>
        <p:pic>
          <p:nvPicPr>
            <p:cNvPr name="Picture 24" id="24"/>
            <p:cNvPicPr>
              <a:picLocks noChangeAspect="true"/>
            </p:cNvPicPr>
            <p:nvPr/>
          </p:nvPicPr>
          <p:blipFill>
            <a:blip r:embed="rId4"/>
            <a:srcRect l="0" t="28719" r="0" b="26390"/>
            <a:stretch>
              <a:fillRect/>
            </a:stretch>
          </p:blipFill>
          <p:spPr>
            <a:xfrm flipH="false" flipV="false">
              <a:off x="0" y="0"/>
              <a:ext cx="9334500" cy="5587035"/>
            </a:xfrm>
            <a:prstGeom prst="rect">
              <a:avLst/>
            </a:prstGeom>
          </p:spPr>
        </p:pic>
      </p:grpSp>
      <p:sp>
        <p:nvSpPr>
          <p:cNvPr name="Freeform 25" id="25"/>
          <p:cNvSpPr/>
          <p:nvPr/>
        </p:nvSpPr>
        <p:spPr>
          <a:xfrm flipH="false" flipV="false" rot="0">
            <a:off x="9987245" y="1465227"/>
            <a:ext cx="542360" cy="542360"/>
          </a:xfrm>
          <a:custGeom>
            <a:avLst/>
            <a:gdLst/>
            <a:ahLst/>
            <a:cxnLst/>
            <a:rect r="r" b="b" t="t" l="l"/>
            <a:pathLst>
              <a:path h="542360" w="542360">
                <a:moveTo>
                  <a:pt x="0" y="0"/>
                </a:moveTo>
                <a:lnTo>
                  <a:pt x="542360" y="0"/>
                </a:lnTo>
                <a:lnTo>
                  <a:pt x="542360" y="542361"/>
                </a:lnTo>
                <a:lnTo>
                  <a:pt x="0" y="54236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3C4EC6"/>
        </a:solidFill>
      </p:bgPr>
    </p:bg>
    <p:spTree>
      <p:nvGrpSpPr>
        <p:cNvPr id="1" name=""/>
        <p:cNvGrpSpPr/>
        <p:nvPr/>
      </p:nvGrpSpPr>
      <p:grpSpPr>
        <a:xfrm>
          <a:off x="0" y="0"/>
          <a:ext cx="0" cy="0"/>
          <a:chOff x="0" y="0"/>
          <a:chExt cx="0" cy="0"/>
        </a:xfrm>
      </p:grpSpPr>
      <p:sp>
        <p:nvSpPr>
          <p:cNvPr name="TextBox 2" id="2"/>
          <p:cNvSpPr txBox="true"/>
          <p:nvPr/>
        </p:nvSpPr>
        <p:spPr>
          <a:xfrm rot="0">
            <a:off x="3708606" y="4342198"/>
            <a:ext cx="6677130" cy="1255329"/>
          </a:xfrm>
          <a:prstGeom prst="rect">
            <a:avLst/>
          </a:prstGeom>
        </p:spPr>
        <p:txBody>
          <a:bodyPr anchor="t" rtlCol="false" tIns="0" lIns="0" bIns="0" rIns="0">
            <a:spAutoFit/>
          </a:bodyPr>
          <a:lstStyle/>
          <a:p>
            <a:pPr>
              <a:lnSpc>
                <a:spcPts val="9300"/>
              </a:lnSpc>
            </a:pPr>
            <a:r>
              <a:rPr lang="en-US" sz="9300" spc="-232">
                <a:solidFill>
                  <a:srgbClr val="242222"/>
                </a:solidFill>
                <a:latin typeface="Caladea"/>
              </a:rPr>
              <a:t>Thank You</a:t>
            </a:r>
          </a:p>
        </p:txBody>
      </p:sp>
      <p:sp>
        <p:nvSpPr>
          <p:cNvPr name="Freeform 3" id="3"/>
          <p:cNvSpPr/>
          <p:nvPr/>
        </p:nvSpPr>
        <p:spPr>
          <a:xfrm flipH="false" flipV="false" rot="0">
            <a:off x="9511147" y="8605245"/>
            <a:ext cx="542360" cy="542360"/>
          </a:xfrm>
          <a:custGeom>
            <a:avLst/>
            <a:gdLst/>
            <a:ahLst/>
            <a:cxnLst/>
            <a:rect r="r" b="b" t="t" l="l"/>
            <a:pathLst>
              <a:path h="542360" w="542360">
                <a:moveTo>
                  <a:pt x="0" y="0"/>
                </a:moveTo>
                <a:lnTo>
                  <a:pt x="542360" y="0"/>
                </a:lnTo>
                <a:lnTo>
                  <a:pt x="542360" y="542360"/>
                </a:lnTo>
                <a:lnTo>
                  <a:pt x="0" y="54236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14173200" y="1354533"/>
            <a:ext cx="3086100" cy="763749"/>
            <a:chOff x="0" y="0"/>
            <a:chExt cx="812800" cy="201152"/>
          </a:xfrm>
        </p:grpSpPr>
        <p:sp>
          <p:nvSpPr>
            <p:cNvPr name="Freeform 5" id="5"/>
            <p:cNvSpPr/>
            <p:nvPr/>
          </p:nvSpPr>
          <p:spPr>
            <a:xfrm flipH="false" flipV="false" rot="0">
              <a:off x="0" y="0"/>
              <a:ext cx="812800" cy="201152"/>
            </a:xfrm>
            <a:custGeom>
              <a:avLst/>
              <a:gdLst/>
              <a:ahLst/>
              <a:cxnLst/>
              <a:rect r="r" b="b" t="t" l="l"/>
              <a:pathLst>
                <a:path h="201152" w="812800">
                  <a:moveTo>
                    <a:pt x="100576" y="0"/>
                  </a:moveTo>
                  <a:lnTo>
                    <a:pt x="712224" y="0"/>
                  </a:lnTo>
                  <a:cubicBezTo>
                    <a:pt x="767771" y="0"/>
                    <a:pt x="812800" y="45029"/>
                    <a:pt x="812800" y="100576"/>
                  </a:cubicBezTo>
                  <a:lnTo>
                    <a:pt x="812800" y="100576"/>
                  </a:lnTo>
                  <a:cubicBezTo>
                    <a:pt x="812800" y="127250"/>
                    <a:pt x="802204" y="152832"/>
                    <a:pt x="783342" y="171694"/>
                  </a:cubicBezTo>
                  <a:cubicBezTo>
                    <a:pt x="764480" y="190556"/>
                    <a:pt x="738898" y="201152"/>
                    <a:pt x="712224" y="201152"/>
                  </a:cubicBezTo>
                  <a:lnTo>
                    <a:pt x="100576" y="201152"/>
                  </a:lnTo>
                  <a:cubicBezTo>
                    <a:pt x="45029" y="201152"/>
                    <a:pt x="0" y="156123"/>
                    <a:pt x="0" y="100576"/>
                  </a:cubicBezTo>
                  <a:lnTo>
                    <a:pt x="0" y="100576"/>
                  </a:lnTo>
                  <a:cubicBezTo>
                    <a:pt x="0" y="45029"/>
                    <a:pt x="45029" y="0"/>
                    <a:pt x="100576" y="0"/>
                  </a:cubicBezTo>
                  <a:close/>
                </a:path>
              </a:pathLst>
            </a:custGeom>
            <a:solidFill>
              <a:srgbClr val="292525"/>
            </a:solidFill>
            <a:ln>
              <a:noFill/>
            </a:ln>
          </p:spPr>
        </p:sp>
        <p:sp>
          <p:nvSpPr>
            <p:cNvPr name="TextBox 6" id="6"/>
            <p:cNvSpPr txBox="true"/>
            <p:nvPr/>
          </p:nvSpPr>
          <p:spPr>
            <a:xfrm>
              <a:off x="0" y="-314325"/>
              <a:ext cx="812800" cy="1127125"/>
            </a:xfrm>
            <a:prstGeom prst="rect">
              <a:avLst/>
            </a:prstGeom>
          </p:spPr>
          <p:txBody>
            <a:bodyPr anchor="ctr" rtlCol="false" tIns="50800" lIns="50800" bIns="50800" rIns="50800"/>
            <a:lstStyle/>
            <a:p>
              <a:pPr algn="ctr">
                <a:lnSpc>
                  <a:spcPts val="5499"/>
                </a:lnSpc>
              </a:pPr>
            </a:p>
          </p:txBody>
        </p:sp>
      </p:grpSp>
      <p:sp>
        <p:nvSpPr>
          <p:cNvPr name="TextBox 7" id="7"/>
          <p:cNvSpPr txBox="true"/>
          <p:nvPr/>
        </p:nvSpPr>
        <p:spPr>
          <a:xfrm rot="0">
            <a:off x="10385736" y="8631633"/>
            <a:ext cx="6873564" cy="403859"/>
          </a:xfrm>
          <a:prstGeom prst="rect">
            <a:avLst/>
          </a:prstGeom>
        </p:spPr>
        <p:txBody>
          <a:bodyPr anchor="t" rtlCol="false" tIns="0" lIns="0" bIns="0" rIns="0">
            <a:spAutoFit/>
          </a:bodyPr>
          <a:lstStyle/>
          <a:p>
            <a:pPr algn="r">
              <a:lnSpc>
                <a:spcPts val="2940"/>
              </a:lnSpc>
            </a:pPr>
            <a:r>
              <a:rPr lang="en-US" sz="2100">
                <a:solidFill>
                  <a:srgbClr val="292525"/>
                </a:solidFill>
                <a:latin typeface="Aleo Italics"/>
              </a:rPr>
              <a:t>May your journey ends with blessed improvements!</a:t>
            </a:r>
          </a:p>
        </p:txBody>
      </p:sp>
      <p:sp>
        <p:nvSpPr>
          <p:cNvPr name="AutoShape 8" id="8"/>
          <p:cNvSpPr/>
          <p:nvPr/>
        </p:nvSpPr>
        <p:spPr>
          <a:xfrm rot="0">
            <a:off x="-947917" y="8866900"/>
            <a:ext cx="10560862" cy="0"/>
          </a:xfrm>
          <a:prstGeom prst="line">
            <a:avLst/>
          </a:prstGeom>
          <a:ln cap="flat" w="19050">
            <a:solidFill>
              <a:srgbClr val="242222"/>
            </a:solidFill>
            <a:prstDash val="solid"/>
            <a:headEnd type="none" len="sm" w="sm"/>
            <a:tailEnd type="none" len="sm" w="sm"/>
          </a:ln>
        </p:spPr>
      </p:sp>
      <p:sp>
        <p:nvSpPr>
          <p:cNvPr name="Freeform 9" id="9"/>
          <p:cNvSpPr/>
          <p:nvPr/>
        </p:nvSpPr>
        <p:spPr>
          <a:xfrm flipH="false" flipV="false" rot="0">
            <a:off x="6367017" y="1445173"/>
            <a:ext cx="542360" cy="542360"/>
          </a:xfrm>
          <a:custGeom>
            <a:avLst/>
            <a:gdLst/>
            <a:ahLst/>
            <a:cxnLst/>
            <a:rect r="r" b="b" t="t" l="l"/>
            <a:pathLst>
              <a:path h="542360" w="542360">
                <a:moveTo>
                  <a:pt x="0" y="0"/>
                </a:moveTo>
                <a:lnTo>
                  <a:pt x="542360" y="0"/>
                </a:lnTo>
                <a:lnTo>
                  <a:pt x="542360" y="542360"/>
                </a:lnTo>
                <a:lnTo>
                  <a:pt x="0" y="54236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3C4EC6"/>
        </a:solidFill>
      </p:bgPr>
    </p:bg>
    <p:spTree>
      <p:nvGrpSpPr>
        <p:cNvPr id="1" name=""/>
        <p:cNvGrpSpPr/>
        <p:nvPr/>
      </p:nvGrpSpPr>
      <p:grpSpPr>
        <a:xfrm>
          <a:off x="0" y="0"/>
          <a:ext cx="0" cy="0"/>
          <a:chOff x="0" y="0"/>
          <a:chExt cx="0" cy="0"/>
        </a:xfrm>
      </p:grpSpPr>
      <p:sp>
        <p:nvSpPr>
          <p:cNvPr name="TextBox 2" id="2"/>
          <p:cNvSpPr txBox="true"/>
          <p:nvPr/>
        </p:nvSpPr>
        <p:spPr>
          <a:xfrm rot="0">
            <a:off x="1028700" y="1190625"/>
            <a:ext cx="7923540" cy="2436363"/>
          </a:xfrm>
          <a:prstGeom prst="rect">
            <a:avLst/>
          </a:prstGeom>
        </p:spPr>
        <p:txBody>
          <a:bodyPr anchor="t" rtlCol="false" tIns="0" lIns="0" bIns="0" rIns="0">
            <a:spAutoFit/>
          </a:bodyPr>
          <a:lstStyle/>
          <a:p>
            <a:pPr>
              <a:lnSpc>
                <a:spcPts val="9300"/>
              </a:lnSpc>
            </a:pPr>
            <a:r>
              <a:rPr lang="en-US" sz="9300" spc="-232">
                <a:solidFill>
                  <a:srgbClr val="242222"/>
                </a:solidFill>
                <a:latin typeface="Caladea"/>
              </a:rPr>
              <a:t>Definition of Wellness</a:t>
            </a:r>
          </a:p>
        </p:txBody>
      </p:sp>
      <p:grpSp>
        <p:nvGrpSpPr>
          <p:cNvPr name="Group 3" id="3"/>
          <p:cNvGrpSpPr/>
          <p:nvPr/>
        </p:nvGrpSpPr>
        <p:grpSpPr>
          <a:xfrm rot="0">
            <a:off x="15316200" y="8494551"/>
            <a:ext cx="1943100" cy="763749"/>
            <a:chOff x="0" y="0"/>
            <a:chExt cx="511763" cy="201152"/>
          </a:xfrm>
        </p:grpSpPr>
        <p:sp>
          <p:nvSpPr>
            <p:cNvPr name="Freeform 4" id="4"/>
            <p:cNvSpPr/>
            <p:nvPr/>
          </p:nvSpPr>
          <p:spPr>
            <a:xfrm flipH="false" flipV="false" rot="0">
              <a:off x="0" y="0"/>
              <a:ext cx="511763" cy="201152"/>
            </a:xfrm>
            <a:custGeom>
              <a:avLst/>
              <a:gdLst/>
              <a:ahLst/>
              <a:cxnLst/>
              <a:rect r="r" b="b" t="t" l="l"/>
              <a:pathLst>
                <a:path h="201152" w="511763">
                  <a:moveTo>
                    <a:pt x="100576" y="0"/>
                  </a:moveTo>
                  <a:lnTo>
                    <a:pt x="411187" y="0"/>
                  </a:lnTo>
                  <a:cubicBezTo>
                    <a:pt x="437861" y="0"/>
                    <a:pt x="463443" y="10596"/>
                    <a:pt x="482305" y="29458"/>
                  </a:cubicBezTo>
                  <a:cubicBezTo>
                    <a:pt x="501167" y="48320"/>
                    <a:pt x="511763" y="73902"/>
                    <a:pt x="511763" y="100576"/>
                  </a:cubicBezTo>
                  <a:lnTo>
                    <a:pt x="511763" y="100576"/>
                  </a:lnTo>
                  <a:cubicBezTo>
                    <a:pt x="511763" y="156123"/>
                    <a:pt x="466734" y="201152"/>
                    <a:pt x="411187" y="201152"/>
                  </a:cubicBezTo>
                  <a:lnTo>
                    <a:pt x="100576" y="201152"/>
                  </a:lnTo>
                  <a:cubicBezTo>
                    <a:pt x="45029" y="201152"/>
                    <a:pt x="0" y="156123"/>
                    <a:pt x="0" y="100576"/>
                  </a:cubicBezTo>
                  <a:lnTo>
                    <a:pt x="0" y="100576"/>
                  </a:lnTo>
                  <a:cubicBezTo>
                    <a:pt x="0" y="45029"/>
                    <a:pt x="45029" y="0"/>
                    <a:pt x="100576" y="0"/>
                  </a:cubicBezTo>
                  <a:close/>
                </a:path>
              </a:pathLst>
            </a:custGeom>
            <a:solidFill>
              <a:srgbClr val="242222"/>
            </a:solidFill>
            <a:ln>
              <a:noFill/>
            </a:ln>
          </p:spPr>
        </p:sp>
        <p:sp>
          <p:nvSpPr>
            <p:cNvPr name="TextBox 5" id="5"/>
            <p:cNvSpPr txBox="true"/>
            <p:nvPr/>
          </p:nvSpPr>
          <p:spPr>
            <a:xfrm>
              <a:off x="0" y="-314325"/>
              <a:ext cx="812800" cy="1127125"/>
            </a:xfrm>
            <a:prstGeom prst="rect">
              <a:avLst/>
            </a:prstGeom>
          </p:spPr>
          <p:txBody>
            <a:bodyPr anchor="ctr" rtlCol="false" tIns="50800" lIns="50800" bIns="50800" rIns="50800"/>
            <a:lstStyle/>
            <a:p>
              <a:pPr algn="ctr">
                <a:lnSpc>
                  <a:spcPts val="5499"/>
                </a:lnSpc>
              </a:pPr>
            </a:p>
          </p:txBody>
        </p:sp>
      </p:grpSp>
      <p:sp>
        <p:nvSpPr>
          <p:cNvPr name="Freeform 6" id="6"/>
          <p:cNvSpPr/>
          <p:nvPr/>
        </p:nvSpPr>
        <p:spPr>
          <a:xfrm flipH="false" flipV="false" rot="0">
            <a:off x="8558366" y="8605245"/>
            <a:ext cx="542360" cy="542360"/>
          </a:xfrm>
          <a:custGeom>
            <a:avLst/>
            <a:gdLst/>
            <a:ahLst/>
            <a:cxnLst/>
            <a:rect r="r" b="b" t="t" l="l"/>
            <a:pathLst>
              <a:path h="542360" w="542360">
                <a:moveTo>
                  <a:pt x="0" y="0"/>
                </a:moveTo>
                <a:lnTo>
                  <a:pt x="542360" y="0"/>
                </a:lnTo>
                <a:lnTo>
                  <a:pt x="542360" y="542360"/>
                </a:lnTo>
                <a:lnTo>
                  <a:pt x="0" y="54236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7" id="7"/>
          <p:cNvSpPr txBox="true"/>
          <p:nvPr/>
        </p:nvSpPr>
        <p:spPr>
          <a:xfrm rot="0">
            <a:off x="15514857" y="8671988"/>
            <a:ext cx="1545785" cy="399349"/>
          </a:xfrm>
          <a:prstGeom prst="rect">
            <a:avLst/>
          </a:prstGeom>
        </p:spPr>
        <p:txBody>
          <a:bodyPr anchor="t" rtlCol="false" tIns="0" lIns="0" bIns="0" rIns="0">
            <a:spAutoFit/>
          </a:bodyPr>
          <a:lstStyle/>
          <a:p>
            <a:pPr algn="ctr">
              <a:lnSpc>
                <a:spcPts val="2600"/>
              </a:lnSpc>
            </a:pPr>
            <a:r>
              <a:rPr lang="en-US" sz="2600">
                <a:solidFill>
                  <a:srgbClr val="FAF3ED"/>
                </a:solidFill>
                <a:latin typeface="Aleo Bold"/>
              </a:rPr>
              <a:t>Next</a:t>
            </a:r>
          </a:p>
        </p:txBody>
      </p:sp>
      <p:sp>
        <p:nvSpPr>
          <p:cNvPr name="TextBox 8" id="8"/>
          <p:cNvSpPr txBox="true"/>
          <p:nvPr/>
        </p:nvSpPr>
        <p:spPr>
          <a:xfrm rot="0">
            <a:off x="10248266" y="8631666"/>
            <a:ext cx="3920394" cy="403793"/>
          </a:xfrm>
          <a:prstGeom prst="rect">
            <a:avLst/>
          </a:prstGeom>
        </p:spPr>
        <p:txBody>
          <a:bodyPr anchor="t" rtlCol="false" tIns="0" lIns="0" bIns="0" rIns="0">
            <a:spAutoFit/>
          </a:bodyPr>
          <a:lstStyle/>
          <a:p>
            <a:pPr algn="ctr">
              <a:lnSpc>
                <a:spcPts val="2940"/>
              </a:lnSpc>
            </a:pPr>
            <a:r>
              <a:rPr lang="en-US" sz="2100">
                <a:solidFill>
                  <a:srgbClr val="292525"/>
                </a:solidFill>
                <a:latin typeface="Aleo Italics"/>
              </a:rPr>
              <a:t>Continue to the next page</a:t>
            </a:r>
          </a:p>
        </p:txBody>
      </p:sp>
      <p:sp>
        <p:nvSpPr>
          <p:cNvPr name="AutoShape 9" id="9"/>
          <p:cNvSpPr/>
          <p:nvPr/>
        </p:nvSpPr>
        <p:spPr>
          <a:xfrm rot="0">
            <a:off x="-1005224" y="8866900"/>
            <a:ext cx="9665387" cy="0"/>
          </a:xfrm>
          <a:prstGeom prst="line">
            <a:avLst/>
          </a:prstGeom>
          <a:ln cap="flat" w="19050">
            <a:solidFill>
              <a:srgbClr val="242222"/>
            </a:solidFill>
            <a:prstDash val="solid"/>
            <a:headEnd type="none" len="sm" w="sm"/>
            <a:tailEnd type="none" len="sm" w="sm"/>
          </a:ln>
        </p:spPr>
      </p:sp>
      <p:sp>
        <p:nvSpPr>
          <p:cNvPr name="TextBox 10" id="10"/>
          <p:cNvSpPr txBox="true"/>
          <p:nvPr/>
        </p:nvSpPr>
        <p:spPr>
          <a:xfrm rot="0">
            <a:off x="1028700" y="4631411"/>
            <a:ext cx="6497131" cy="2809875"/>
          </a:xfrm>
          <a:prstGeom prst="rect">
            <a:avLst/>
          </a:prstGeom>
        </p:spPr>
        <p:txBody>
          <a:bodyPr anchor="t" rtlCol="false" tIns="0" lIns="0" bIns="0" rIns="0">
            <a:spAutoFit/>
          </a:bodyPr>
          <a:lstStyle/>
          <a:p>
            <a:pPr>
              <a:lnSpc>
                <a:spcPts val="4499"/>
              </a:lnSpc>
            </a:pPr>
            <a:r>
              <a:rPr lang="en-US" sz="2499">
                <a:solidFill>
                  <a:srgbClr val="242222"/>
                </a:solidFill>
                <a:latin typeface="Aleo Italics"/>
              </a:rPr>
              <a:t>Wellness is a condition where one should do activities in order to improve your physical and mental health and ensure that you are thriving rather than merely getting by, wellness is the daily practice of healthy practices.</a:t>
            </a:r>
          </a:p>
        </p:txBody>
      </p:sp>
      <p:grpSp>
        <p:nvGrpSpPr>
          <p:cNvPr name="Group 11" id="11"/>
          <p:cNvGrpSpPr/>
          <p:nvPr/>
        </p:nvGrpSpPr>
        <p:grpSpPr>
          <a:xfrm rot="0">
            <a:off x="9817731" y="1028700"/>
            <a:ext cx="8959737" cy="6431636"/>
            <a:chOff x="0" y="0"/>
            <a:chExt cx="11946316" cy="8575515"/>
          </a:xfrm>
        </p:grpSpPr>
        <p:pic>
          <p:nvPicPr>
            <p:cNvPr name="Picture 12" id="12"/>
            <p:cNvPicPr>
              <a:picLocks noChangeAspect="true"/>
            </p:cNvPicPr>
            <p:nvPr/>
          </p:nvPicPr>
          <p:blipFill>
            <a:blip r:embed="rId4"/>
            <a:srcRect l="3564" t="0" r="3564" b="0"/>
            <a:stretch>
              <a:fillRect/>
            </a:stretch>
          </p:blipFill>
          <p:spPr>
            <a:xfrm flipH="false" flipV="false">
              <a:off x="0" y="0"/>
              <a:ext cx="11946316" cy="8575515"/>
            </a:xfrm>
            <a:prstGeom prst="rect">
              <a:avLst/>
            </a:prstGeom>
          </p:spPr>
        </p:pic>
      </p:grpSp>
      <p:sp>
        <p:nvSpPr>
          <p:cNvPr name="Freeform 13" id="13"/>
          <p:cNvSpPr/>
          <p:nvPr/>
        </p:nvSpPr>
        <p:spPr>
          <a:xfrm flipH="false" flipV="false" rot="0">
            <a:off x="7525831" y="1533180"/>
            <a:ext cx="542360" cy="542360"/>
          </a:xfrm>
          <a:custGeom>
            <a:avLst/>
            <a:gdLst/>
            <a:ahLst/>
            <a:cxnLst/>
            <a:rect r="r" b="b" t="t" l="l"/>
            <a:pathLst>
              <a:path h="542360" w="542360">
                <a:moveTo>
                  <a:pt x="0" y="0"/>
                </a:moveTo>
                <a:lnTo>
                  <a:pt x="542360" y="0"/>
                </a:lnTo>
                <a:lnTo>
                  <a:pt x="542360" y="542360"/>
                </a:lnTo>
                <a:lnTo>
                  <a:pt x="0" y="54236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3C4EC6"/>
        </a:solidFill>
      </p:bgPr>
    </p:bg>
    <p:spTree>
      <p:nvGrpSpPr>
        <p:cNvPr id="1" name=""/>
        <p:cNvGrpSpPr/>
        <p:nvPr/>
      </p:nvGrpSpPr>
      <p:grpSpPr>
        <a:xfrm>
          <a:off x="0" y="0"/>
          <a:ext cx="0" cy="0"/>
          <a:chOff x="0" y="0"/>
          <a:chExt cx="0" cy="0"/>
        </a:xfrm>
      </p:grpSpPr>
      <p:sp>
        <p:nvSpPr>
          <p:cNvPr name="TextBox 2" id="2"/>
          <p:cNvSpPr txBox="true"/>
          <p:nvPr/>
        </p:nvSpPr>
        <p:spPr>
          <a:xfrm rot="0">
            <a:off x="403846" y="1188786"/>
            <a:ext cx="8740154" cy="1255329"/>
          </a:xfrm>
          <a:prstGeom prst="rect">
            <a:avLst/>
          </a:prstGeom>
        </p:spPr>
        <p:txBody>
          <a:bodyPr anchor="t" rtlCol="false" tIns="0" lIns="0" bIns="0" rIns="0">
            <a:spAutoFit/>
          </a:bodyPr>
          <a:lstStyle/>
          <a:p>
            <a:pPr algn="r">
              <a:lnSpc>
                <a:spcPts val="9300"/>
              </a:lnSpc>
            </a:pPr>
            <a:r>
              <a:rPr lang="en-US" sz="9300" spc="-232">
                <a:solidFill>
                  <a:srgbClr val="242222"/>
                </a:solidFill>
                <a:latin typeface="Caladea"/>
              </a:rPr>
              <a:t>Table of Contents</a:t>
            </a:r>
          </a:p>
        </p:txBody>
      </p:sp>
      <p:sp>
        <p:nvSpPr>
          <p:cNvPr name="TextBox 3" id="3"/>
          <p:cNvSpPr txBox="true"/>
          <p:nvPr/>
        </p:nvSpPr>
        <p:spPr>
          <a:xfrm rot="0">
            <a:off x="12697208" y="2994222"/>
            <a:ext cx="4562092" cy="4805810"/>
          </a:xfrm>
          <a:prstGeom prst="rect">
            <a:avLst/>
          </a:prstGeom>
        </p:spPr>
        <p:txBody>
          <a:bodyPr anchor="t" rtlCol="false" tIns="0" lIns="0" bIns="0" rIns="0">
            <a:spAutoFit/>
          </a:bodyPr>
          <a:lstStyle/>
          <a:p>
            <a:pPr algn="l" marL="0" indent="0" lvl="0">
              <a:lnSpc>
                <a:spcPts val="4220"/>
              </a:lnSpc>
              <a:spcBef>
                <a:spcPct val="0"/>
              </a:spcBef>
            </a:pPr>
            <a:r>
              <a:rPr lang="en-US" sz="2722" u="none">
                <a:solidFill>
                  <a:srgbClr val="242222"/>
                </a:solidFill>
                <a:latin typeface="Aleo"/>
              </a:rPr>
              <a:t>Dimensions of Wellness</a:t>
            </a:r>
          </a:p>
          <a:p>
            <a:pPr algn="l" marL="0" indent="0" lvl="0">
              <a:lnSpc>
                <a:spcPts val="4220"/>
              </a:lnSpc>
              <a:spcBef>
                <a:spcPct val="0"/>
              </a:spcBef>
            </a:pPr>
          </a:p>
          <a:p>
            <a:pPr algn="l" marL="0" indent="0" lvl="0">
              <a:lnSpc>
                <a:spcPts val="4220"/>
              </a:lnSpc>
              <a:spcBef>
                <a:spcPct val="0"/>
              </a:spcBef>
            </a:pPr>
            <a:r>
              <a:rPr lang="en-US" sz="2722" u="none">
                <a:solidFill>
                  <a:srgbClr val="242222"/>
                </a:solidFill>
                <a:latin typeface="Aleo"/>
              </a:rPr>
              <a:t>Positive Affirmations</a:t>
            </a:r>
          </a:p>
          <a:p>
            <a:pPr algn="l" marL="0" indent="0" lvl="0">
              <a:lnSpc>
                <a:spcPts val="4220"/>
              </a:lnSpc>
              <a:spcBef>
                <a:spcPct val="0"/>
              </a:spcBef>
            </a:pPr>
          </a:p>
          <a:p>
            <a:pPr algn="l" marL="0" indent="0" lvl="0">
              <a:lnSpc>
                <a:spcPts val="4220"/>
              </a:lnSpc>
              <a:spcBef>
                <a:spcPct val="0"/>
              </a:spcBef>
            </a:pPr>
            <a:r>
              <a:rPr lang="en-US" sz="2722" u="none">
                <a:solidFill>
                  <a:srgbClr val="242222"/>
                </a:solidFill>
                <a:latin typeface="Aleo"/>
              </a:rPr>
              <a:t>Stress Management</a:t>
            </a:r>
          </a:p>
          <a:p>
            <a:pPr algn="l" marL="0" indent="0" lvl="0">
              <a:lnSpc>
                <a:spcPts val="4220"/>
              </a:lnSpc>
              <a:spcBef>
                <a:spcPct val="0"/>
              </a:spcBef>
            </a:pPr>
          </a:p>
          <a:p>
            <a:pPr algn="l" marL="0" indent="0" lvl="0">
              <a:lnSpc>
                <a:spcPts val="4220"/>
              </a:lnSpc>
              <a:spcBef>
                <a:spcPct val="0"/>
              </a:spcBef>
            </a:pPr>
            <a:r>
              <a:rPr lang="en-US" sz="2722" u="none">
                <a:solidFill>
                  <a:srgbClr val="242222"/>
                </a:solidFill>
                <a:latin typeface="Aleo"/>
              </a:rPr>
              <a:t>Mindfulness Skills</a:t>
            </a:r>
          </a:p>
          <a:p>
            <a:pPr algn="l" marL="0" indent="0" lvl="0">
              <a:lnSpc>
                <a:spcPts val="4220"/>
              </a:lnSpc>
              <a:spcBef>
                <a:spcPct val="0"/>
              </a:spcBef>
            </a:pPr>
          </a:p>
          <a:p>
            <a:pPr algn="l" marL="0" indent="0" lvl="0">
              <a:lnSpc>
                <a:spcPts val="4220"/>
              </a:lnSpc>
              <a:spcBef>
                <a:spcPct val="0"/>
              </a:spcBef>
            </a:pPr>
            <a:r>
              <a:rPr lang="en-US" sz="2722" u="none">
                <a:solidFill>
                  <a:srgbClr val="242222"/>
                </a:solidFill>
                <a:latin typeface="Aleo"/>
              </a:rPr>
              <a:t>Thank You</a:t>
            </a:r>
          </a:p>
        </p:txBody>
      </p:sp>
      <p:sp>
        <p:nvSpPr>
          <p:cNvPr name="TextBox 4" id="4"/>
          <p:cNvSpPr txBox="true"/>
          <p:nvPr/>
        </p:nvSpPr>
        <p:spPr>
          <a:xfrm rot="0">
            <a:off x="7024001" y="2994222"/>
            <a:ext cx="3814657" cy="4831969"/>
          </a:xfrm>
          <a:prstGeom prst="rect">
            <a:avLst/>
          </a:prstGeom>
        </p:spPr>
        <p:txBody>
          <a:bodyPr anchor="t" rtlCol="false" tIns="0" lIns="0" bIns="0" rIns="0">
            <a:spAutoFit/>
          </a:bodyPr>
          <a:lstStyle/>
          <a:p>
            <a:pPr>
              <a:lnSpc>
                <a:spcPts val="4220"/>
              </a:lnSpc>
            </a:pPr>
            <a:r>
              <a:rPr lang="en-US" sz="2722">
                <a:solidFill>
                  <a:srgbClr val="242222"/>
                </a:solidFill>
                <a:latin typeface="Aleo"/>
              </a:rPr>
              <a:t>Cover</a:t>
            </a:r>
          </a:p>
          <a:p>
            <a:pPr>
              <a:lnSpc>
                <a:spcPts val="4220"/>
              </a:lnSpc>
            </a:pPr>
          </a:p>
          <a:p>
            <a:pPr>
              <a:lnSpc>
                <a:spcPts val="4220"/>
              </a:lnSpc>
            </a:pPr>
            <a:r>
              <a:rPr lang="en-US" sz="2722">
                <a:solidFill>
                  <a:srgbClr val="242222"/>
                </a:solidFill>
                <a:latin typeface="Aleo"/>
              </a:rPr>
              <a:t>Definition</a:t>
            </a:r>
          </a:p>
          <a:p>
            <a:pPr>
              <a:lnSpc>
                <a:spcPts val="4220"/>
              </a:lnSpc>
            </a:pPr>
          </a:p>
          <a:p>
            <a:pPr>
              <a:lnSpc>
                <a:spcPts val="4220"/>
              </a:lnSpc>
            </a:pPr>
            <a:r>
              <a:rPr lang="en-US" sz="2722">
                <a:solidFill>
                  <a:srgbClr val="242222"/>
                </a:solidFill>
                <a:latin typeface="Aleo"/>
              </a:rPr>
              <a:t>Table of Contents</a:t>
            </a:r>
          </a:p>
          <a:p>
            <a:pPr>
              <a:lnSpc>
                <a:spcPts val="4220"/>
              </a:lnSpc>
            </a:pPr>
          </a:p>
          <a:p>
            <a:pPr>
              <a:lnSpc>
                <a:spcPts val="4220"/>
              </a:lnSpc>
            </a:pPr>
            <a:r>
              <a:rPr lang="en-US" sz="2722">
                <a:solidFill>
                  <a:srgbClr val="242222"/>
                </a:solidFill>
                <a:latin typeface="Aleo"/>
              </a:rPr>
              <a:t>Self-Care Routine</a:t>
            </a:r>
          </a:p>
          <a:p>
            <a:pPr>
              <a:lnSpc>
                <a:spcPts val="4220"/>
              </a:lnSpc>
            </a:pPr>
          </a:p>
          <a:p>
            <a:pPr>
              <a:lnSpc>
                <a:spcPts val="4220"/>
              </a:lnSpc>
            </a:pPr>
            <a:r>
              <a:rPr lang="en-US" sz="2722">
                <a:solidFill>
                  <a:srgbClr val="242222"/>
                </a:solidFill>
                <a:latin typeface="Aleo"/>
              </a:rPr>
              <a:t>Meditation</a:t>
            </a:r>
          </a:p>
        </p:txBody>
      </p:sp>
      <p:sp>
        <p:nvSpPr>
          <p:cNvPr name="TextBox 5" id="5"/>
          <p:cNvSpPr txBox="true"/>
          <p:nvPr/>
        </p:nvSpPr>
        <p:spPr>
          <a:xfrm rot="0">
            <a:off x="5191755" y="3082307"/>
            <a:ext cx="1095720" cy="4737735"/>
          </a:xfrm>
          <a:prstGeom prst="rect">
            <a:avLst/>
          </a:prstGeom>
        </p:spPr>
        <p:txBody>
          <a:bodyPr anchor="t" rtlCol="false" tIns="0" lIns="0" bIns="0" rIns="0">
            <a:spAutoFit/>
          </a:bodyPr>
          <a:lstStyle/>
          <a:p>
            <a:pPr algn="ctr">
              <a:lnSpc>
                <a:spcPts val="4185"/>
              </a:lnSpc>
            </a:pPr>
            <a:r>
              <a:rPr lang="en-US" sz="2700">
                <a:solidFill>
                  <a:srgbClr val="242222"/>
                </a:solidFill>
                <a:latin typeface="Aleo Bold Italics"/>
              </a:rPr>
              <a:t>01</a:t>
            </a:r>
          </a:p>
          <a:p>
            <a:pPr algn="ctr">
              <a:lnSpc>
                <a:spcPts val="4185"/>
              </a:lnSpc>
            </a:pPr>
          </a:p>
          <a:p>
            <a:pPr algn="ctr">
              <a:lnSpc>
                <a:spcPts val="4185"/>
              </a:lnSpc>
            </a:pPr>
            <a:r>
              <a:rPr lang="en-US" sz="2700">
                <a:solidFill>
                  <a:srgbClr val="242222"/>
                </a:solidFill>
                <a:latin typeface="Aleo Bold Italics"/>
              </a:rPr>
              <a:t>02</a:t>
            </a:r>
          </a:p>
          <a:p>
            <a:pPr algn="ctr">
              <a:lnSpc>
                <a:spcPts val="4185"/>
              </a:lnSpc>
            </a:pPr>
          </a:p>
          <a:p>
            <a:pPr algn="ctr">
              <a:lnSpc>
                <a:spcPts val="4185"/>
              </a:lnSpc>
            </a:pPr>
            <a:r>
              <a:rPr lang="en-US" sz="2700">
                <a:solidFill>
                  <a:srgbClr val="242222"/>
                </a:solidFill>
                <a:latin typeface="Aleo Bold Italics"/>
              </a:rPr>
              <a:t>03</a:t>
            </a:r>
          </a:p>
          <a:p>
            <a:pPr algn="ctr">
              <a:lnSpc>
                <a:spcPts val="4185"/>
              </a:lnSpc>
            </a:pPr>
          </a:p>
          <a:p>
            <a:pPr algn="ctr">
              <a:lnSpc>
                <a:spcPts val="4185"/>
              </a:lnSpc>
            </a:pPr>
            <a:r>
              <a:rPr lang="en-US" sz="2700">
                <a:solidFill>
                  <a:srgbClr val="242222"/>
                </a:solidFill>
                <a:latin typeface="Aleo Bold Italics"/>
              </a:rPr>
              <a:t>04</a:t>
            </a:r>
          </a:p>
          <a:p>
            <a:pPr algn="ctr">
              <a:lnSpc>
                <a:spcPts val="4185"/>
              </a:lnSpc>
            </a:pPr>
          </a:p>
          <a:p>
            <a:pPr algn="ctr">
              <a:lnSpc>
                <a:spcPts val="4185"/>
              </a:lnSpc>
            </a:pPr>
            <a:r>
              <a:rPr lang="en-US" sz="2700">
                <a:solidFill>
                  <a:srgbClr val="242222"/>
                </a:solidFill>
                <a:latin typeface="Aleo Bold Italics"/>
              </a:rPr>
              <a:t>05</a:t>
            </a:r>
          </a:p>
        </p:txBody>
      </p:sp>
      <p:sp>
        <p:nvSpPr>
          <p:cNvPr name="TextBox 6" id="6"/>
          <p:cNvSpPr txBox="true"/>
          <p:nvPr/>
        </p:nvSpPr>
        <p:spPr>
          <a:xfrm rot="0">
            <a:off x="10928739" y="3082307"/>
            <a:ext cx="1095720" cy="4737735"/>
          </a:xfrm>
          <a:prstGeom prst="rect">
            <a:avLst/>
          </a:prstGeom>
        </p:spPr>
        <p:txBody>
          <a:bodyPr anchor="t" rtlCol="false" tIns="0" lIns="0" bIns="0" rIns="0">
            <a:spAutoFit/>
          </a:bodyPr>
          <a:lstStyle/>
          <a:p>
            <a:pPr algn="ctr" marL="0" indent="0" lvl="0">
              <a:lnSpc>
                <a:spcPts val="4185"/>
              </a:lnSpc>
              <a:spcBef>
                <a:spcPct val="0"/>
              </a:spcBef>
            </a:pPr>
            <a:r>
              <a:rPr lang="en-US" sz="2700" u="none">
                <a:solidFill>
                  <a:srgbClr val="242222"/>
                </a:solidFill>
                <a:latin typeface="Aleo Bold Italics"/>
              </a:rPr>
              <a:t>09</a:t>
            </a:r>
          </a:p>
          <a:p>
            <a:pPr algn="ctr" marL="0" indent="0" lvl="0">
              <a:lnSpc>
                <a:spcPts val="4185"/>
              </a:lnSpc>
              <a:spcBef>
                <a:spcPct val="0"/>
              </a:spcBef>
            </a:pPr>
          </a:p>
          <a:p>
            <a:pPr algn="ctr" marL="0" indent="0" lvl="0">
              <a:lnSpc>
                <a:spcPts val="4185"/>
              </a:lnSpc>
              <a:spcBef>
                <a:spcPct val="0"/>
              </a:spcBef>
            </a:pPr>
            <a:r>
              <a:rPr lang="en-US" sz="2700" u="none">
                <a:solidFill>
                  <a:srgbClr val="242222"/>
                </a:solidFill>
                <a:latin typeface="Aleo Bold Italics"/>
              </a:rPr>
              <a:t>12</a:t>
            </a:r>
          </a:p>
          <a:p>
            <a:pPr algn="ctr" marL="0" indent="0" lvl="0">
              <a:lnSpc>
                <a:spcPts val="4185"/>
              </a:lnSpc>
              <a:spcBef>
                <a:spcPct val="0"/>
              </a:spcBef>
            </a:pPr>
          </a:p>
          <a:p>
            <a:pPr algn="ctr" marL="0" indent="0" lvl="0">
              <a:lnSpc>
                <a:spcPts val="4185"/>
              </a:lnSpc>
              <a:spcBef>
                <a:spcPct val="0"/>
              </a:spcBef>
            </a:pPr>
            <a:r>
              <a:rPr lang="en-US" sz="2700" u="none">
                <a:solidFill>
                  <a:srgbClr val="242222"/>
                </a:solidFill>
                <a:latin typeface="Aleo Bold Italics"/>
              </a:rPr>
              <a:t>13</a:t>
            </a:r>
          </a:p>
          <a:p>
            <a:pPr algn="ctr" marL="0" indent="0" lvl="0">
              <a:lnSpc>
                <a:spcPts val="4185"/>
              </a:lnSpc>
              <a:spcBef>
                <a:spcPct val="0"/>
              </a:spcBef>
            </a:pPr>
          </a:p>
          <a:p>
            <a:pPr algn="ctr" marL="0" indent="0" lvl="0">
              <a:lnSpc>
                <a:spcPts val="4185"/>
              </a:lnSpc>
              <a:spcBef>
                <a:spcPct val="0"/>
              </a:spcBef>
            </a:pPr>
            <a:r>
              <a:rPr lang="en-US" sz="2700" u="none">
                <a:solidFill>
                  <a:srgbClr val="242222"/>
                </a:solidFill>
                <a:latin typeface="Aleo Bold Italics"/>
              </a:rPr>
              <a:t>14</a:t>
            </a:r>
          </a:p>
          <a:p>
            <a:pPr algn="ctr" marL="0" indent="0" lvl="0">
              <a:lnSpc>
                <a:spcPts val="4185"/>
              </a:lnSpc>
              <a:spcBef>
                <a:spcPct val="0"/>
              </a:spcBef>
            </a:pPr>
          </a:p>
          <a:p>
            <a:pPr algn="ctr" marL="0" indent="0" lvl="0">
              <a:lnSpc>
                <a:spcPts val="4185"/>
              </a:lnSpc>
              <a:spcBef>
                <a:spcPct val="0"/>
              </a:spcBef>
            </a:pPr>
            <a:r>
              <a:rPr lang="en-US" sz="2700" u="none">
                <a:solidFill>
                  <a:srgbClr val="242222"/>
                </a:solidFill>
                <a:latin typeface="Aleo Bold Italics"/>
              </a:rPr>
              <a:t>15</a:t>
            </a:r>
          </a:p>
        </p:txBody>
      </p:sp>
      <p:sp>
        <p:nvSpPr>
          <p:cNvPr name="AutoShape 7" id="7"/>
          <p:cNvSpPr/>
          <p:nvPr/>
        </p:nvSpPr>
        <p:spPr>
          <a:xfrm rot="-5389155">
            <a:off x="4106093" y="5532973"/>
            <a:ext cx="4719304" cy="0"/>
          </a:xfrm>
          <a:prstGeom prst="line">
            <a:avLst/>
          </a:prstGeom>
          <a:ln cap="rnd" w="19050">
            <a:solidFill>
              <a:srgbClr val="242222">
                <a:alpha val="40000"/>
              </a:srgbClr>
            </a:solidFill>
            <a:prstDash val="solid"/>
            <a:headEnd type="none" len="sm" w="sm"/>
            <a:tailEnd type="none" len="sm" w="sm"/>
          </a:ln>
        </p:spPr>
      </p:sp>
      <p:sp>
        <p:nvSpPr>
          <p:cNvPr name="AutoShape 8" id="8"/>
          <p:cNvSpPr/>
          <p:nvPr/>
        </p:nvSpPr>
        <p:spPr>
          <a:xfrm rot="-5389155">
            <a:off x="9771857" y="5532973"/>
            <a:ext cx="4719304" cy="0"/>
          </a:xfrm>
          <a:prstGeom prst="line">
            <a:avLst/>
          </a:prstGeom>
          <a:ln cap="rnd" w="19050">
            <a:solidFill>
              <a:srgbClr val="242222">
                <a:alpha val="40000"/>
              </a:srgbClr>
            </a:solidFill>
            <a:prstDash val="solid"/>
            <a:headEnd type="none" len="sm" w="sm"/>
            <a:tailEnd type="none" len="sm" w="sm"/>
          </a:ln>
        </p:spPr>
      </p:sp>
      <p:sp>
        <p:nvSpPr>
          <p:cNvPr name="AutoShape 9" id="9"/>
          <p:cNvSpPr/>
          <p:nvPr/>
        </p:nvSpPr>
        <p:spPr>
          <a:xfrm rot="-5389155">
            <a:off x="2692592" y="5532973"/>
            <a:ext cx="4719304" cy="0"/>
          </a:xfrm>
          <a:prstGeom prst="line">
            <a:avLst/>
          </a:prstGeom>
          <a:ln cap="rnd" w="19050">
            <a:solidFill>
              <a:srgbClr val="242222">
                <a:alpha val="40000"/>
              </a:srgbClr>
            </a:solidFill>
            <a:prstDash val="solid"/>
            <a:headEnd type="none" len="sm" w="sm"/>
            <a:tailEnd type="none" len="sm" w="sm"/>
          </a:ln>
        </p:spPr>
      </p:sp>
      <p:sp>
        <p:nvSpPr>
          <p:cNvPr name="AutoShape 10" id="10"/>
          <p:cNvSpPr/>
          <p:nvPr/>
        </p:nvSpPr>
        <p:spPr>
          <a:xfrm rot="-5389155">
            <a:off x="8462037" y="5532973"/>
            <a:ext cx="4719304" cy="0"/>
          </a:xfrm>
          <a:prstGeom prst="line">
            <a:avLst/>
          </a:prstGeom>
          <a:ln cap="rnd" w="19050">
            <a:solidFill>
              <a:srgbClr val="242222">
                <a:alpha val="40000"/>
              </a:srgbClr>
            </a:solidFill>
            <a:prstDash val="solid"/>
            <a:headEnd type="none" len="sm" w="sm"/>
            <a:tailEnd type="none" len="sm" w="sm"/>
          </a:ln>
        </p:spPr>
      </p:sp>
      <p:sp>
        <p:nvSpPr>
          <p:cNvPr name="AutoShape 11" id="11"/>
          <p:cNvSpPr/>
          <p:nvPr/>
        </p:nvSpPr>
        <p:spPr>
          <a:xfrm rot="10793418">
            <a:off x="5069219" y="3851887"/>
            <a:ext cx="12190092" cy="0"/>
          </a:xfrm>
          <a:prstGeom prst="line">
            <a:avLst/>
          </a:prstGeom>
          <a:ln cap="rnd" w="19050">
            <a:solidFill>
              <a:srgbClr val="242222">
                <a:alpha val="40000"/>
              </a:srgbClr>
            </a:solidFill>
            <a:prstDash val="solid"/>
            <a:headEnd type="none" len="sm" w="sm"/>
            <a:tailEnd type="none" len="sm" w="sm"/>
          </a:ln>
        </p:spPr>
      </p:sp>
      <p:sp>
        <p:nvSpPr>
          <p:cNvPr name="AutoShape 12" id="12"/>
          <p:cNvSpPr/>
          <p:nvPr/>
        </p:nvSpPr>
        <p:spPr>
          <a:xfrm rot="10793418">
            <a:off x="5069219" y="4928176"/>
            <a:ext cx="12190092" cy="0"/>
          </a:xfrm>
          <a:prstGeom prst="line">
            <a:avLst/>
          </a:prstGeom>
          <a:ln cap="rnd" w="19050">
            <a:solidFill>
              <a:srgbClr val="242222">
                <a:alpha val="40000"/>
              </a:srgbClr>
            </a:solidFill>
            <a:prstDash val="solid"/>
            <a:headEnd type="none" len="sm" w="sm"/>
            <a:tailEnd type="none" len="sm" w="sm"/>
          </a:ln>
        </p:spPr>
      </p:sp>
      <p:sp>
        <p:nvSpPr>
          <p:cNvPr name="AutoShape 13" id="13"/>
          <p:cNvSpPr/>
          <p:nvPr/>
        </p:nvSpPr>
        <p:spPr>
          <a:xfrm rot="10793418">
            <a:off x="5069219" y="6004464"/>
            <a:ext cx="12190092" cy="0"/>
          </a:xfrm>
          <a:prstGeom prst="line">
            <a:avLst/>
          </a:prstGeom>
          <a:ln cap="rnd" w="19050">
            <a:solidFill>
              <a:srgbClr val="242222">
                <a:alpha val="40000"/>
              </a:srgbClr>
            </a:solidFill>
            <a:prstDash val="solid"/>
            <a:headEnd type="none" len="sm" w="sm"/>
            <a:tailEnd type="none" len="sm" w="sm"/>
          </a:ln>
        </p:spPr>
      </p:sp>
      <p:sp>
        <p:nvSpPr>
          <p:cNvPr name="AutoShape 14" id="14"/>
          <p:cNvSpPr/>
          <p:nvPr/>
        </p:nvSpPr>
        <p:spPr>
          <a:xfrm rot="10793418">
            <a:off x="5069219" y="7080753"/>
            <a:ext cx="12190092" cy="0"/>
          </a:xfrm>
          <a:prstGeom prst="line">
            <a:avLst/>
          </a:prstGeom>
          <a:ln cap="rnd" w="19050">
            <a:solidFill>
              <a:srgbClr val="242222">
                <a:alpha val="40000"/>
              </a:srgbClr>
            </a:solidFill>
            <a:prstDash val="solid"/>
            <a:headEnd type="none" len="sm" w="sm"/>
            <a:tailEnd type="none" len="sm" w="sm"/>
          </a:ln>
        </p:spPr>
      </p:sp>
      <p:grpSp>
        <p:nvGrpSpPr>
          <p:cNvPr name="Group 15" id="15"/>
          <p:cNvGrpSpPr/>
          <p:nvPr/>
        </p:nvGrpSpPr>
        <p:grpSpPr>
          <a:xfrm rot="0">
            <a:off x="15316200" y="8494551"/>
            <a:ext cx="1943100" cy="763749"/>
            <a:chOff x="0" y="0"/>
            <a:chExt cx="511763" cy="201152"/>
          </a:xfrm>
        </p:grpSpPr>
        <p:sp>
          <p:nvSpPr>
            <p:cNvPr name="Freeform 16" id="16"/>
            <p:cNvSpPr/>
            <p:nvPr/>
          </p:nvSpPr>
          <p:spPr>
            <a:xfrm flipH="false" flipV="false" rot="0">
              <a:off x="0" y="0"/>
              <a:ext cx="511763" cy="201152"/>
            </a:xfrm>
            <a:custGeom>
              <a:avLst/>
              <a:gdLst/>
              <a:ahLst/>
              <a:cxnLst/>
              <a:rect r="r" b="b" t="t" l="l"/>
              <a:pathLst>
                <a:path h="201152" w="511763">
                  <a:moveTo>
                    <a:pt x="100576" y="0"/>
                  </a:moveTo>
                  <a:lnTo>
                    <a:pt x="411187" y="0"/>
                  </a:lnTo>
                  <a:cubicBezTo>
                    <a:pt x="437861" y="0"/>
                    <a:pt x="463443" y="10596"/>
                    <a:pt x="482305" y="29458"/>
                  </a:cubicBezTo>
                  <a:cubicBezTo>
                    <a:pt x="501167" y="48320"/>
                    <a:pt x="511763" y="73902"/>
                    <a:pt x="511763" y="100576"/>
                  </a:cubicBezTo>
                  <a:lnTo>
                    <a:pt x="511763" y="100576"/>
                  </a:lnTo>
                  <a:cubicBezTo>
                    <a:pt x="511763" y="156123"/>
                    <a:pt x="466734" y="201152"/>
                    <a:pt x="411187" y="201152"/>
                  </a:cubicBezTo>
                  <a:lnTo>
                    <a:pt x="100576" y="201152"/>
                  </a:lnTo>
                  <a:cubicBezTo>
                    <a:pt x="45029" y="201152"/>
                    <a:pt x="0" y="156123"/>
                    <a:pt x="0" y="100576"/>
                  </a:cubicBezTo>
                  <a:lnTo>
                    <a:pt x="0" y="100576"/>
                  </a:lnTo>
                  <a:cubicBezTo>
                    <a:pt x="0" y="45029"/>
                    <a:pt x="45029" y="0"/>
                    <a:pt x="100576" y="0"/>
                  </a:cubicBezTo>
                  <a:close/>
                </a:path>
              </a:pathLst>
            </a:custGeom>
            <a:solidFill>
              <a:srgbClr val="242222"/>
            </a:solidFill>
            <a:ln>
              <a:noFill/>
            </a:ln>
          </p:spPr>
        </p:sp>
        <p:sp>
          <p:nvSpPr>
            <p:cNvPr name="TextBox 17" id="17"/>
            <p:cNvSpPr txBox="true"/>
            <p:nvPr/>
          </p:nvSpPr>
          <p:spPr>
            <a:xfrm>
              <a:off x="0" y="-314325"/>
              <a:ext cx="812800" cy="1127125"/>
            </a:xfrm>
            <a:prstGeom prst="rect">
              <a:avLst/>
            </a:prstGeom>
          </p:spPr>
          <p:txBody>
            <a:bodyPr anchor="ctr" rtlCol="false" tIns="50800" lIns="50800" bIns="50800" rIns="50800"/>
            <a:lstStyle/>
            <a:p>
              <a:pPr algn="ctr">
                <a:lnSpc>
                  <a:spcPts val="5499"/>
                </a:lnSpc>
              </a:pPr>
            </a:p>
          </p:txBody>
        </p:sp>
      </p:grpSp>
      <p:sp>
        <p:nvSpPr>
          <p:cNvPr name="Freeform 18" id="18"/>
          <p:cNvSpPr/>
          <p:nvPr/>
        </p:nvSpPr>
        <p:spPr>
          <a:xfrm flipH="false" flipV="false" rot="0">
            <a:off x="8558366" y="8605245"/>
            <a:ext cx="542360" cy="542360"/>
          </a:xfrm>
          <a:custGeom>
            <a:avLst/>
            <a:gdLst/>
            <a:ahLst/>
            <a:cxnLst/>
            <a:rect r="r" b="b" t="t" l="l"/>
            <a:pathLst>
              <a:path h="542360" w="542360">
                <a:moveTo>
                  <a:pt x="0" y="0"/>
                </a:moveTo>
                <a:lnTo>
                  <a:pt x="542360" y="0"/>
                </a:lnTo>
                <a:lnTo>
                  <a:pt x="542360" y="542360"/>
                </a:lnTo>
                <a:lnTo>
                  <a:pt x="0" y="54236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9" id="19"/>
          <p:cNvSpPr txBox="true"/>
          <p:nvPr/>
        </p:nvSpPr>
        <p:spPr>
          <a:xfrm rot="0">
            <a:off x="15514857" y="8671988"/>
            <a:ext cx="1545785" cy="399349"/>
          </a:xfrm>
          <a:prstGeom prst="rect">
            <a:avLst/>
          </a:prstGeom>
        </p:spPr>
        <p:txBody>
          <a:bodyPr anchor="t" rtlCol="false" tIns="0" lIns="0" bIns="0" rIns="0">
            <a:spAutoFit/>
          </a:bodyPr>
          <a:lstStyle/>
          <a:p>
            <a:pPr algn="ctr">
              <a:lnSpc>
                <a:spcPts val="2600"/>
              </a:lnSpc>
            </a:pPr>
            <a:r>
              <a:rPr lang="en-US" sz="2600">
                <a:solidFill>
                  <a:srgbClr val="FAF3ED"/>
                </a:solidFill>
                <a:latin typeface="Aleo Bold"/>
              </a:rPr>
              <a:t>Next</a:t>
            </a:r>
          </a:p>
        </p:txBody>
      </p:sp>
      <p:sp>
        <p:nvSpPr>
          <p:cNvPr name="TextBox 20" id="20"/>
          <p:cNvSpPr txBox="true"/>
          <p:nvPr/>
        </p:nvSpPr>
        <p:spPr>
          <a:xfrm rot="0">
            <a:off x="10036354" y="8631666"/>
            <a:ext cx="4344218" cy="403793"/>
          </a:xfrm>
          <a:prstGeom prst="rect">
            <a:avLst/>
          </a:prstGeom>
        </p:spPr>
        <p:txBody>
          <a:bodyPr anchor="t" rtlCol="false" tIns="0" lIns="0" bIns="0" rIns="0">
            <a:spAutoFit/>
          </a:bodyPr>
          <a:lstStyle/>
          <a:p>
            <a:pPr algn="ctr">
              <a:lnSpc>
                <a:spcPts val="2940"/>
              </a:lnSpc>
            </a:pPr>
            <a:r>
              <a:rPr lang="en-US" sz="2100">
                <a:solidFill>
                  <a:srgbClr val="292525"/>
                </a:solidFill>
                <a:latin typeface="Aleo Italics"/>
              </a:rPr>
              <a:t>Continue to the next page</a:t>
            </a:r>
          </a:p>
        </p:txBody>
      </p:sp>
      <p:sp>
        <p:nvSpPr>
          <p:cNvPr name="AutoShape 21" id="21"/>
          <p:cNvSpPr/>
          <p:nvPr/>
        </p:nvSpPr>
        <p:spPr>
          <a:xfrm rot="0">
            <a:off x="-847631" y="8866900"/>
            <a:ext cx="9507795" cy="0"/>
          </a:xfrm>
          <a:prstGeom prst="line">
            <a:avLst/>
          </a:prstGeom>
          <a:ln cap="flat" w="19050">
            <a:solidFill>
              <a:srgbClr val="242222"/>
            </a:solidFill>
            <a:prstDash val="solid"/>
            <a:headEnd type="none" len="sm" w="sm"/>
            <a:tailEnd type="none" len="sm" w="sm"/>
          </a:ln>
        </p:spPr>
      </p:sp>
      <p:grpSp>
        <p:nvGrpSpPr>
          <p:cNvPr name="Group 22" id="22"/>
          <p:cNvGrpSpPr/>
          <p:nvPr/>
        </p:nvGrpSpPr>
        <p:grpSpPr>
          <a:xfrm rot="0">
            <a:off x="1028700" y="3146622"/>
            <a:ext cx="3330300" cy="4755517"/>
            <a:chOff x="0" y="0"/>
            <a:chExt cx="4440400" cy="6340689"/>
          </a:xfrm>
        </p:grpSpPr>
        <p:pic>
          <p:nvPicPr>
            <p:cNvPr name="Picture 23" id="23"/>
            <p:cNvPicPr>
              <a:picLocks noChangeAspect="true"/>
            </p:cNvPicPr>
            <p:nvPr/>
          </p:nvPicPr>
          <p:blipFill>
            <a:blip r:embed="rId4"/>
            <a:srcRect l="32116" t="0" r="21196" b="0"/>
            <a:stretch>
              <a:fillRect/>
            </a:stretch>
          </p:blipFill>
          <p:spPr>
            <a:xfrm flipH="false" flipV="false">
              <a:off x="0" y="0"/>
              <a:ext cx="4440400" cy="6340689"/>
            </a:xfrm>
            <a:prstGeom prst="rect">
              <a:avLst/>
            </a:prstGeom>
          </p:spPr>
        </p:pic>
      </p:grpSp>
      <p:sp>
        <p:nvSpPr>
          <p:cNvPr name="Freeform 24" id="24"/>
          <p:cNvSpPr/>
          <p:nvPr/>
        </p:nvSpPr>
        <p:spPr>
          <a:xfrm flipH="false" flipV="false" rot="0">
            <a:off x="9490942" y="1533180"/>
            <a:ext cx="542360" cy="542360"/>
          </a:xfrm>
          <a:custGeom>
            <a:avLst/>
            <a:gdLst/>
            <a:ahLst/>
            <a:cxnLst/>
            <a:rect r="r" b="b" t="t" l="l"/>
            <a:pathLst>
              <a:path h="542360" w="542360">
                <a:moveTo>
                  <a:pt x="0" y="0"/>
                </a:moveTo>
                <a:lnTo>
                  <a:pt x="542360" y="0"/>
                </a:lnTo>
                <a:lnTo>
                  <a:pt x="542360" y="542360"/>
                </a:lnTo>
                <a:lnTo>
                  <a:pt x="0" y="54236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3C4EC6"/>
        </a:solidFill>
      </p:bgPr>
    </p:bg>
    <p:spTree>
      <p:nvGrpSpPr>
        <p:cNvPr id="1" name=""/>
        <p:cNvGrpSpPr/>
        <p:nvPr/>
      </p:nvGrpSpPr>
      <p:grpSpPr>
        <a:xfrm>
          <a:off x="0" y="0"/>
          <a:ext cx="0" cy="0"/>
          <a:chOff x="0" y="0"/>
          <a:chExt cx="0" cy="0"/>
        </a:xfrm>
      </p:grpSpPr>
      <p:grpSp>
        <p:nvGrpSpPr>
          <p:cNvPr name="Group 2" id="2"/>
          <p:cNvGrpSpPr/>
          <p:nvPr/>
        </p:nvGrpSpPr>
        <p:grpSpPr>
          <a:xfrm rot="0">
            <a:off x="15316200" y="8494551"/>
            <a:ext cx="1943100" cy="763749"/>
            <a:chOff x="0" y="0"/>
            <a:chExt cx="511763" cy="201152"/>
          </a:xfrm>
        </p:grpSpPr>
        <p:sp>
          <p:nvSpPr>
            <p:cNvPr name="Freeform 3" id="3"/>
            <p:cNvSpPr/>
            <p:nvPr/>
          </p:nvSpPr>
          <p:spPr>
            <a:xfrm flipH="false" flipV="false" rot="0">
              <a:off x="0" y="0"/>
              <a:ext cx="511763" cy="201152"/>
            </a:xfrm>
            <a:custGeom>
              <a:avLst/>
              <a:gdLst/>
              <a:ahLst/>
              <a:cxnLst/>
              <a:rect r="r" b="b" t="t" l="l"/>
              <a:pathLst>
                <a:path h="201152" w="511763">
                  <a:moveTo>
                    <a:pt x="100576" y="0"/>
                  </a:moveTo>
                  <a:lnTo>
                    <a:pt x="411187" y="0"/>
                  </a:lnTo>
                  <a:cubicBezTo>
                    <a:pt x="437861" y="0"/>
                    <a:pt x="463443" y="10596"/>
                    <a:pt x="482305" y="29458"/>
                  </a:cubicBezTo>
                  <a:cubicBezTo>
                    <a:pt x="501167" y="48320"/>
                    <a:pt x="511763" y="73902"/>
                    <a:pt x="511763" y="100576"/>
                  </a:cubicBezTo>
                  <a:lnTo>
                    <a:pt x="511763" y="100576"/>
                  </a:lnTo>
                  <a:cubicBezTo>
                    <a:pt x="511763" y="156123"/>
                    <a:pt x="466734" y="201152"/>
                    <a:pt x="411187" y="201152"/>
                  </a:cubicBezTo>
                  <a:lnTo>
                    <a:pt x="100576" y="201152"/>
                  </a:lnTo>
                  <a:cubicBezTo>
                    <a:pt x="45029" y="201152"/>
                    <a:pt x="0" y="156123"/>
                    <a:pt x="0" y="100576"/>
                  </a:cubicBezTo>
                  <a:lnTo>
                    <a:pt x="0" y="100576"/>
                  </a:lnTo>
                  <a:cubicBezTo>
                    <a:pt x="0" y="45029"/>
                    <a:pt x="45029" y="0"/>
                    <a:pt x="100576" y="0"/>
                  </a:cubicBezTo>
                  <a:close/>
                </a:path>
              </a:pathLst>
            </a:custGeom>
            <a:solidFill>
              <a:srgbClr val="242222"/>
            </a:solidFill>
            <a:ln>
              <a:noFill/>
            </a:ln>
          </p:spPr>
        </p:sp>
        <p:sp>
          <p:nvSpPr>
            <p:cNvPr name="TextBox 4" id="4"/>
            <p:cNvSpPr txBox="true"/>
            <p:nvPr/>
          </p:nvSpPr>
          <p:spPr>
            <a:xfrm>
              <a:off x="0" y="-314325"/>
              <a:ext cx="812800" cy="1127125"/>
            </a:xfrm>
            <a:prstGeom prst="rect">
              <a:avLst/>
            </a:prstGeom>
          </p:spPr>
          <p:txBody>
            <a:bodyPr anchor="ctr" rtlCol="false" tIns="50800" lIns="50800" bIns="50800" rIns="50800"/>
            <a:lstStyle/>
            <a:p>
              <a:pPr algn="ctr">
                <a:lnSpc>
                  <a:spcPts val="5499"/>
                </a:lnSpc>
              </a:pPr>
            </a:p>
          </p:txBody>
        </p:sp>
      </p:grpSp>
      <p:sp>
        <p:nvSpPr>
          <p:cNvPr name="Freeform 5" id="5"/>
          <p:cNvSpPr/>
          <p:nvPr/>
        </p:nvSpPr>
        <p:spPr>
          <a:xfrm flipH="false" flipV="false" rot="0">
            <a:off x="7154466" y="8605245"/>
            <a:ext cx="542360" cy="542360"/>
          </a:xfrm>
          <a:custGeom>
            <a:avLst/>
            <a:gdLst/>
            <a:ahLst/>
            <a:cxnLst/>
            <a:rect r="r" b="b" t="t" l="l"/>
            <a:pathLst>
              <a:path h="542360" w="542360">
                <a:moveTo>
                  <a:pt x="0" y="0"/>
                </a:moveTo>
                <a:lnTo>
                  <a:pt x="542360" y="0"/>
                </a:lnTo>
                <a:lnTo>
                  <a:pt x="542360" y="542360"/>
                </a:lnTo>
                <a:lnTo>
                  <a:pt x="0" y="54236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6" id="6"/>
          <p:cNvSpPr txBox="true"/>
          <p:nvPr/>
        </p:nvSpPr>
        <p:spPr>
          <a:xfrm rot="0">
            <a:off x="15514857" y="8671988"/>
            <a:ext cx="1545785" cy="399349"/>
          </a:xfrm>
          <a:prstGeom prst="rect">
            <a:avLst/>
          </a:prstGeom>
        </p:spPr>
        <p:txBody>
          <a:bodyPr anchor="t" rtlCol="false" tIns="0" lIns="0" bIns="0" rIns="0">
            <a:spAutoFit/>
          </a:bodyPr>
          <a:lstStyle/>
          <a:p>
            <a:pPr algn="ctr">
              <a:lnSpc>
                <a:spcPts val="2600"/>
              </a:lnSpc>
            </a:pPr>
            <a:r>
              <a:rPr lang="en-US" sz="2600">
                <a:solidFill>
                  <a:srgbClr val="FAF3ED"/>
                </a:solidFill>
                <a:latin typeface="Aleo Bold"/>
              </a:rPr>
              <a:t>Next</a:t>
            </a:r>
          </a:p>
        </p:txBody>
      </p:sp>
      <p:sp>
        <p:nvSpPr>
          <p:cNvPr name="TextBox 7" id="7"/>
          <p:cNvSpPr txBox="true"/>
          <p:nvPr/>
        </p:nvSpPr>
        <p:spPr>
          <a:xfrm rot="0">
            <a:off x="8197709" y="8706946"/>
            <a:ext cx="6817633" cy="329433"/>
          </a:xfrm>
          <a:prstGeom prst="rect">
            <a:avLst/>
          </a:prstGeom>
        </p:spPr>
        <p:txBody>
          <a:bodyPr anchor="t" rtlCol="false" tIns="0" lIns="0" bIns="0" rIns="0">
            <a:spAutoFit/>
          </a:bodyPr>
          <a:lstStyle/>
          <a:p>
            <a:pPr algn="ctr">
              <a:lnSpc>
                <a:spcPts val="2100"/>
              </a:lnSpc>
            </a:pPr>
            <a:r>
              <a:rPr lang="en-US" sz="2100">
                <a:solidFill>
                  <a:srgbClr val="292525"/>
                </a:solidFill>
                <a:latin typeface="Aleo Italics"/>
              </a:rPr>
              <a:t>Know what self-care routine is and what can you do</a:t>
            </a:r>
          </a:p>
        </p:txBody>
      </p:sp>
      <p:sp>
        <p:nvSpPr>
          <p:cNvPr name="AutoShape 8" id="8"/>
          <p:cNvSpPr/>
          <p:nvPr/>
        </p:nvSpPr>
        <p:spPr>
          <a:xfrm rot="0">
            <a:off x="-1635489" y="8866900"/>
            <a:ext cx="8891753" cy="0"/>
          </a:xfrm>
          <a:prstGeom prst="line">
            <a:avLst/>
          </a:prstGeom>
          <a:ln cap="flat" w="19050">
            <a:solidFill>
              <a:srgbClr val="242222"/>
            </a:solidFill>
            <a:prstDash val="solid"/>
            <a:headEnd type="none" len="sm" w="sm"/>
            <a:tailEnd type="none" len="sm" w="sm"/>
          </a:ln>
        </p:spPr>
      </p:sp>
      <p:sp>
        <p:nvSpPr>
          <p:cNvPr name="TextBox 9" id="9"/>
          <p:cNvSpPr txBox="true"/>
          <p:nvPr/>
        </p:nvSpPr>
        <p:spPr>
          <a:xfrm rot="0">
            <a:off x="504132" y="1190625"/>
            <a:ext cx="8639868" cy="1255329"/>
          </a:xfrm>
          <a:prstGeom prst="rect">
            <a:avLst/>
          </a:prstGeom>
        </p:spPr>
        <p:txBody>
          <a:bodyPr anchor="t" rtlCol="false" tIns="0" lIns="0" bIns="0" rIns="0">
            <a:spAutoFit/>
          </a:bodyPr>
          <a:lstStyle/>
          <a:p>
            <a:pPr algn="r">
              <a:lnSpc>
                <a:spcPts val="9300"/>
              </a:lnSpc>
            </a:pPr>
            <a:r>
              <a:rPr lang="en-US" sz="9300" spc="-232">
                <a:solidFill>
                  <a:srgbClr val="242222"/>
                </a:solidFill>
                <a:latin typeface="Caladea"/>
              </a:rPr>
              <a:t>Self-Care Routine</a:t>
            </a:r>
          </a:p>
        </p:txBody>
      </p:sp>
      <p:grpSp>
        <p:nvGrpSpPr>
          <p:cNvPr name="Group 10" id="10"/>
          <p:cNvGrpSpPr/>
          <p:nvPr/>
        </p:nvGrpSpPr>
        <p:grpSpPr>
          <a:xfrm rot="0">
            <a:off x="1028700" y="2975244"/>
            <a:ext cx="16230600" cy="4867641"/>
            <a:chOff x="0" y="0"/>
            <a:chExt cx="21640800" cy="6490188"/>
          </a:xfrm>
        </p:grpSpPr>
        <p:pic>
          <p:nvPicPr>
            <p:cNvPr name="Picture 11" id="11"/>
            <p:cNvPicPr>
              <a:picLocks noChangeAspect="true"/>
            </p:cNvPicPr>
            <p:nvPr/>
          </p:nvPicPr>
          <p:blipFill>
            <a:blip r:embed="rId4"/>
            <a:srcRect l="0" t="37978" r="0" b="17035"/>
            <a:stretch>
              <a:fillRect/>
            </a:stretch>
          </p:blipFill>
          <p:spPr>
            <a:xfrm flipH="false" flipV="false">
              <a:off x="0" y="0"/>
              <a:ext cx="21640800" cy="6490188"/>
            </a:xfrm>
            <a:prstGeom prst="rect">
              <a:avLst/>
            </a:prstGeom>
          </p:spPr>
        </p:pic>
      </p:grpSp>
      <p:sp>
        <p:nvSpPr>
          <p:cNvPr name="Freeform 12" id="12"/>
          <p:cNvSpPr/>
          <p:nvPr/>
        </p:nvSpPr>
        <p:spPr>
          <a:xfrm flipH="false" flipV="false" rot="0">
            <a:off x="9580265" y="1533180"/>
            <a:ext cx="542360" cy="542360"/>
          </a:xfrm>
          <a:custGeom>
            <a:avLst/>
            <a:gdLst/>
            <a:ahLst/>
            <a:cxnLst/>
            <a:rect r="r" b="b" t="t" l="l"/>
            <a:pathLst>
              <a:path h="542360" w="542360">
                <a:moveTo>
                  <a:pt x="0" y="0"/>
                </a:moveTo>
                <a:lnTo>
                  <a:pt x="542360" y="0"/>
                </a:lnTo>
                <a:lnTo>
                  <a:pt x="542360" y="542360"/>
                </a:lnTo>
                <a:lnTo>
                  <a:pt x="0" y="54236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3C4EC6"/>
        </a:solidFill>
      </p:bgPr>
    </p:bg>
    <p:spTree>
      <p:nvGrpSpPr>
        <p:cNvPr id="1" name=""/>
        <p:cNvGrpSpPr/>
        <p:nvPr/>
      </p:nvGrpSpPr>
      <p:grpSpPr>
        <a:xfrm>
          <a:off x="0" y="0"/>
          <a:ext cx="0" cy="0"/>
          <a:chOff x="0" y="0"/>
          <a:chExt cx="0" cy="0"/>
        </a:xfrm>
      </p:grpSpPr>
      <p:grpSp>
        <p:nvGrpSpPr>
          <p:cNvPr name="Group 2" id="2"/>
          <p:cNvGrpSpPr/>
          <p:nvPr/>
        </p:nvGrpSpPr>
        <p:grpSpPr>
          <a:xfrm rot="0">
            <a:off x="15316200" y="8494551"/>
            <a:ext cx="1943100" cy="763749"/>
            <a:chOff x="0" y="0"/>
            <a:chExt cx="511763" cy="201152"/>
          </a:xfrm>
        </p:grpSpPr>
        <p:sp>
          <p:nvSpPr>
            <p:cNvPr name="Freeform 3" id="3"/>
            <p:cNvSpPr/>
            <p:nvPr/>
          </p:nvSpPr>
          <p:spPr>
            <a:xfrm flipH="false" flipV="false" rot="0">
              <a:off x="0" y="0"/>
              <a:ext cx="511763" cy="201152"/>
            </a:xfrm>
            <a:custGeom>
              <a:avLst/>
              <a:gdLst/>
              <a:ahLst/>
              <a:cxnLst/>
              <a:rect r="r" b="b" t="t" l="l"/>
              <a:pathLst>
                <a:path h="201152" w="511763">
                  <a:moveTo>
                    <a:pt x="100576" y="0"/>
                  </a:moveTo>
                  <a:lnTo>
                    <a:pt x="411187" y="0"/>
                  </a:lnTo>
                  <a:cubicBezTo>
                    <a:pt x="437861" y="0"/>
                    <a:pt x="463443" y="10596"/>
                    <a:pt x="482305" y="29458"/>
                  </a:cubicBezTo>
                  <a:cubicBezTo>
                    <a:pt x="501167" y="48320"/>
                    <a:pt x="511763" y="73902"/>
                    <a:pt x="511763" y="100576"/>
                  </a:cubicBezTo>
                  <a:lnTo>
                    <a:pt x="511763" y="100576"/>
                  </a:lnTo>
                  <a:cubicBezTo>
                    <a:pt x="511763" y="156123"/>
                    <a:pt x="466734" y="201152"/>
                    <a:pt x="411187" y="201152"/>
                  </a:cubicBezTo>
                  <a:lnTo>
                    <a:pt x="100576" y="201152"/>
                  </a:lnTo>
                  <a:cubicBezTo>
                    <a:pt x="45029" y="201152"/>
                    <a:pt x="0" y="156123"/>
                    <a:pt x="0" y="100576"/>
                  </a:cubicBezTo>
                  <a:lnTo>
                    <a:pt x="0" y="100576"/>
                  </a:lnTo>
                  <a:cubicBezTo>
                    <a:pt x="0" y="45029"/>
                    <a:pt x="45029" y="0"/>
                    <a:pt x="100576" y="0"/>
                  </a:cubicBezTo>
                  <a:close/>
                </a:path>
              </a:pathLst>
            </a:custGeom>
            <a:solidFill>
              <a:srgbClr val="242222"/>
            </a:solidFill>
            <a:ln>
              <a:noFill/>
            </a:ln>
          </p:spPr>
        </p:sp>
        <p:sp>
          <p:nvSpPr>
            <p:cNvPr name="TextBox 4" id="4"/>
            <p:cNvSpPr txBox="true"/>
            <p:nvPr/>
          </p:nvSpPr>
          <p:spPr>
            <a:xfrm>
              <a:off x="0" y="-314325"/>
              <a:ext cx="812800" cy="1127125"/>
            </a:xfrm>
            <a:prstGeom prst="rect">
              <a:avLst/>
            </a:prstGeom>
          </p:spPr>
          <p:txBody>
            <a:bodyPr anchor="ctr" rtlCol="false" tIns="50800" lIns="50800" bIns="50800" rIns="50800"/>
            <a:lstStyle/>
            <a:p>
              <a:pPr algn="ctr">
                <a:lnSpc>
                  <a:spcPts val="5499"/>
                </a:lnSpc>
              </a:pPr>
            </a:p>
          </p:txBody>
        </p:sp>
      </p:grpSp>
      <p:sp>
        <p:nvSpPr>
          <p:cNvPr name="Freeform 5" id="5"/>
          <p:cNvSpPr/>
          <p:nvPr/>
        </p:nvSpPr>
        <p:spPr>
          <a:xfrm flipH="false" flipV="false" rot="0">
            <a:off x="8558366" y="8605245"/>
            <a:ext cx="542360" cy="542360"/>
          </a:xfrm>
          <a:custGeom>
            <a:avLst/>
            <a:gdLst/>
            <a:ahLst/>
            <a:cxnLst/>
            <a:rect r="r" b="b" t="t" l="l"/>
            <a:pathLst>
              <a:path h="542360" w="542360">
                <a:moveTo>
                  <a:pt x="0" y="0"/>
                </a:moveTo>
                <a:lnTo>
                  <a:pt x="542360" y="0"/>
                </a:lnTo>
                <a:lnTo>
                  <a:pt x="542360" y="542360"/>
                </a:lnTo>
                <a:lnTo>
                  <a:pt x="0" y="54236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6" id="6"/>
          <p:cNvSpPr txBox="true"/>
          <p:nvPr/>
        </p:nvSpPr>
        <p:spPr>
          <a:xfrm rot="0">
            <a:off x="15514857" y="8671988"/>
            <a:ext cx="1545785" cy="399349"/>
          </a:xfrm>
          <a:prstGeom prst="rect">
            <a:avLst/>
          </a:prstGeom>
        </p:spPr>
        <p:txBody>
          <a:bodyPr anchor="t" rtlCol="false" tIns="0" lIns="0" bIns="0" rIns="0">
            <a:spAutoFit/>
          </a:bodyPr>
          <a:lstStyle/>
          <a:p>
            <a:pPr algn="ctr">
              <a:lnSpc>
                <a:spcPts val="2600"/>
              </a:lnSpc>
            </a:pPr>
            <a:r>
              <a:rPr lang="en-US" sz="2600">
                <a:solidFill>
                  <a:srgbClr val="FAF3ED"/>
                </a:solidFill>
                <a:latin typeface="Aleo Bold"/>
              </a:rPr>
              <a:t>Next</a:t>
            </a:r>
          </a:p>
        </p:txBody>
      </p:sp>
      <p:sp>
        <p:nvSpPr>
          <p:cNvPr name="TextBox 7" id="7"/>
          <p:cNvSpPr txBox="true"/>
          <p:nvPr/>
        </p:nvSpPr>
        <p:spPr>
          <a:xfrm rot="0">
            <a:off x="10009996" y="8706946"/>
            <a:ext cx="4396933" cy="329433"/>
          </a:xfrm>
          <a:prstGeom prst="rect">
            <a:avLst/>
          </a:prstGeom>
        </p:spPr>
        <p:txBody>
          <a:bodyPr anchor="t" rtlCol="false" tIns="0" lIns="0" bIns="0" rIns="0">
            <a:spAutoFit/>
          </a:bodyPr>
          <a:lstStyle/>
          <a:p>
            <a:pPr algn="ctr">
              <a:lnSpc>
                <a:spcPts val="2100"/>
              </a:lnSpc>
            </a:pPr>
            <a:r>
              <a:rPr lang="en-US" sz="2100">
                <a:solidFill>
                  <a:srgbClr val="292525"/>
                </a:solidFill>
                <a:latin typeface="Aleo Italics"/>
              </a:rPr>
              <a:t>Continue to the next page</a:t>
            </a:r>
          </a:p>
        </p:txBody>
      </p:sp>
      <p:sp>
        <p:nvSpPr>
          <p:cNvPr name="AutoShape 8" id="8"/>
          <p:cNvSpPr/>
          <p:nvPr/>
        </p:nvSpPr>
        <p:spPr>
          <a:xfrm rot="0">
            <a:off x="-904938" y="8866900"/>
            <a:ext cx="9565101" cy="0"/>
          </a:xfrm>
          <a:prstGeom prst="line">
            <a:avLst/>
          </a:prstGeom>
          <a:ln cap="flat" w="19050">
            <a:solidFill>
              <a:srgbClr val="242222"/>
            </a:solidFill>
            <a:prstDash val="solid"/>
            <a:headEnd type="none" len="sm" w="sm"/>
            <a:tailEnd type="none" len="sm" w="sm"/>
          </a:ln>
        </p:spPr>
      </p:sp>
      <p:sp>
        <p:nvSpPr>
          <p:cNvPr name="TextBox 9" id="9"/>
          <p:cNvSpPr txBox="true"/>
          <p:nvPr/>
        </p:nvSpPr>
        <p:spPr>
          <a:xfrm rot="0">
            <a:off x="10638344" y="1188786"/>
            <a:ext cx="6497131" cy="1255329"/>
          </a:xfrm>
          <a:prstGeom prst="rect">
            <a:avLst/>
          </a:prstGeom>
        </p:spPr>
        <p:txBody>
          <a:bodyPr anchor="t" rtlCol="false" tIns="0" lIns="0" bIns="0" rIns="0">
            <a:spAutoFit/>
          </a:bodyPr>
          <a:lstStyle/>
          <a:p>
            <a:pPr>
              <a:lnSpc>
                <a:spcPts val="9300"/>
              </a:lnSpc>
            </a:pPr>
            <a:r>
              <a:rPr lang="en-US" sz="9300" spc="-232">
                <a:solidFill>
                  <a:srgbClr val="242222"/>
                </a:solidFill>
                <a:latin typeface="Caladea"/>
              </a:rPr>
              <a:t>Meditation</a:t>
            </a:r>
          </a:p>
        </p:txBody>
      </p:sp>
      <p:sp>
        <p:nvSpPr>
          <p:cNvPr name="TextBox 10" id="10"/>
          <p:cNvSpPr txBox="true"/>
          <p:nvPr/>
        </p:nvSpPr>
        <p:spPr>
          <a:xfrm rot="0">
            <a:off x="10638344" y="4350424"/>
            <a:ext cx="6497131" cy="3371850"/>
          </a:xfrm>
          <a:prstGeom prst="rect">
            <a:avLst/>
          </a:prstGeom>
        </p:spPr>
        <p:txBody>
          <a:bodyPr anchor="t" rtlCol="false" tIns="0" lIns="0" bIns="0" rIns="0">
            <a:spAutoFit/>
          </a:bodyPr>
          <a:lstStyle/>
          <a:p>
            <a:pPr>
              <a:lnSpc>
                <a:spcPts val="4499"/>
              </a:lnSpc>
            </a:pPr>
            <a:r>
              <a:rPr lang="en-US" sz="2499">
                <a:solidFill>
                  <a:srgbClr val="242222"/>
                </a:solidFill>
                <a:latin typeface="Aleo Italics"/>
              </a:rPr>
              <a:t>A set of methods used to promote increased awareness and concentrated attention might be referred to as meditation. Another method of altering consciousness that has been demonstrated to have numerous advantages for psychological health is meditation.</a:t>
            </a:r>
          </a:p>
        </p:txBody>
      </p:sp>
      <p:grpSp>
        <p:nvGrpSpPr>
          <p:cNvPr name="Group 11" id="11"/>
          <p:cNvGrpSpPr/>
          <p:nvPr/>
        </p:nvGrpSpPr>
        <p:grpSpPr>
          <a:xfrm rot="0">
            <a:off x="1028700" y="1028700"/>
            <a:ext cx="8755156" cy="6814185"/>
            <a:chOff x="0" y="0"/>
            <a:chExt cx="11673542" cy="9085580"/>
          </a:xfrm>
        </p:grpSpPr>
        <p:pic>
          <p:nvPicPr>
            <p:cNvPr name="Picture 12" id="12"/>
            <p:cNvPicPr>
              <a:picLocks noChangeAspect="true"/>
            </p:cNvPicPr>
            <p:nvPr/>
          </p:nvPicPr>
          <p:blipFill>
            <a:blip r:embed="rId4"/>
            <a:srcRect l="0" t="22169" r="0" b="25943"/>
            <a:stretch>
              <a:fillRect/>
            </a:stretch>
          </p:blipFill>
          <p:spPr>
            <a:xfrm flipH="false" flipV="false">
              <a:off x="0" y="0"/>
              <a:ext cx="11673542" cy="9085580"/>
            </a:xfrm>
            <a:prstGeom prst="rect">
              <a:avLst/>
            </a:prstGeom>
          </p:spPr>
        </p:pic>
      </p:grpSp>
      <p:sp>
        <p:nvSpPr>
          <p:cNvPr name="Freeform 13" id="13"/>
          <p:cNvSpPr/>
          <p:nvPr/>
        </p:nvSpPr>
        <p:spPr>
          <a:xfrm flipH="false" flipV="false" rot="0">
            <a:off x="14135750" y="2602435"/>
            <a:ext cx="542360" cy="542360"/>
          </a:xfrm>
          <a:custGeom>
            <a:avLst/>
            <a:gdLst/>
            <a:ahLst/>
            <a:cxnLst/>
            <a:rect r="r" b="b" t="t" l="l"/>
            <a:pathLst>
              <a:path h="542360" w="542360">
                <a:moveTo>
                  <a:pt x="0" y="0"/>
                </a:moveTo>
                <a:lnTo>
                  <a:pt x="542360" y="0"/>
                </a:lnTo>
                <a:lnTo>
                  <a:pt x="542360" y="542360"/>
                </a:lnTo>
                <a:lnTo>
                  <a:pt x="0" y="54236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3C4EC6"/>
        </a:solidFill>
      </p:bgPr>
    </p:bg>
    <p:spTree>
      <p:nvGrpSpPr>
        <p:cNvPr id="1" name=""/>
        <p:cNvGrpSpPr/>
        <p:nvPr/>
      </p:nvGrpSpPr>
      <p:grpSpPr>
        <a:xfrm>
          <a:off x="0" y="0"/>
          <a:ext cx="0" cy="0"/>
          <a:chOff x="0" y="0"/>
          <a:chExt cx="0" cy="0"/>
        </a:xfrm>
      </p:grpSpPr>
      <p:grpSp>
        <p:nvGrpSpPr>
          <p:cNvPr name="Group 2" id="2"/>
          <p:cNvGrpSpPr/>
          <p:nvPr/>
        </p:nvGrpSpPr>
        <p:grpSpPr>
          <a:xfrm rot="0">
            <a:off x="15316200" y="8494551"/>
            <a:ext cx="1943100" cy="763749"/>
            <a:chOff x="0" y="0"/>
            <a:chExt cx="511763" cy="201152"/>
          </a:xfrm>
        </p:grpSpPr>
        <p:sp>
          <p:nvSpPr>
            <p:cNvPr name="Freeform 3" id="3"/>
            <p:cNvSpPr/>
            <p:nvPr/>
          </p:nvSpPr>
          <p:spPr>
            <a:xfrm flipH="false" flipV="false" rot="0">
              <a:off x="0" y="0"/>
              <a:ext cx="511763" cy="201152"/>
            </a:xfrm>
            <a:custGeom>
              <a:avLst/>
              <a:gdLst/>
              <a:ahLst/>
              <a:cxnLst/>
              <a:rect r="r" b="b" t="t" l="l"/>
              <a:pathLst>
                <a:path h="201152" w="511763">
                  <a:moveTo>
                    <a:pt x="100576" y="0"/>
                  </a:moveTo>
                  <a:lnTo>
                    <a:pt x="411187" y="0"/>
                  </a:lnTo>
                  <a:cubicBezTo>
                    <a:pt x="437861" y="0"/>
                    <a:pt x="463443" y="10596"/>
                    <a:pt x="482305" y="29458"/>
                  </a:cubicBezTo>
                  <a:cubicBezTo>
                    <a:pt x="501167" y="48320"/>
                    <a:pt x="511763" y="73902"/>
                    <a:pt x="511763" y="100576"/>
                  </a:cubicBezTo>
                  <a:lnTo>
                    <a:pt x="511763" y="100576"/>
                  </a:lnTo>
                  <a:cubicBezTo>
                    <a:pt x="511763" y="156123"/>
                    <a:pt x="466734" y="201152"/>
                    <a:pt x="411187" y="201152"/>
                  </a:cubicBezTo>
                  <a:lnTo>
                    <a:pt x="100576" y="201152"/>
                  </a:lnTo>
                  <a:cubicBezTo>
                    <a:pt x="45029" y="201152"/>
                    <a:pt x="0" y="156123"/>
                    <a:pt x="0" y="100576"/>
                  </a:cubicBezTo>
                  <a:lnTo>
                    <a:pt x="0" y="100576"/>
                  </a:lnTo>
                  <a:cubicBezTo>
                    <a:pt x="0" y="45029"/>
                    <a:pt x="45029" y="0"/>
                    <a:pt x="100576" y="0"/>
                  </a:cubicBezTo>
                  <a:close/>
                </a:path>
              </a:pathLst>
            </a:custGeom>
            <a:solidFill>
              <a:srgbClr val="242222"/>
            </a:solidFill>
            <a:ln>
              <a:noFill/>
            </a:ln>
          </p:spPr>
        </p:sp>
        <p:sp>
          <p:nvSpPr>
            <p:cNvPr name="TextBox 4" id="4"/>
            <p:cNvSpPr txBox="true"/>
            <p:nvPr/>
          </p:nvSpPr>
          <p:spPr>
            <a:xfrm>
              <a:off x="0" y="-314325"/>
              <a:ext cx="812800" cy="1127125"/>
            </a:xfrm>
            <a:prstGeom prst="rect">
              <a:avLst/>
            </a:prstGeom>
          </p:spPr>
          <p:txBody>
            <a:bodyPr anchor="ctr" rtlCol="false" tIns="50800" lIns="50800" bIns="50800" rIns="50800"/>
            <a:lstStyle/>
            <a:p>
              <a:pPr algn="ctr">
                <a:lnSpc>
                  <a:spcPts val="5499"/>
                </a:lnSpc>
              </a:pPr>
            </a:p>
          </p:txBody>
        </p:sp>
      </p:grpSp>
      <p:sp>
        <p:nvSpPr>
          <p:cNvPr name="Freeform 5" id="5"/>
          <p:cNvSpPr/>
          <p:nvPr/>
        </p:nvSpPr>
        <p:spPr>
          <a:xfrm flipH="false" flipV="false" rot="0">
            <a:off x="8558366" y="8605245"/>
            <a:ext cx="542360" cy="542360"/>
          </a:xfrm>
          <a:custGeom>
            <a:avLst/>
            <a:gdLst/>
            <a:ahLst/>
            <a:cxnLst/>
            <a:rect r="r" b="b" t="t" l="l"/>
            <a:pathLst>
              <a:path h="542360" w="542360">
                <a:moveTo>
                  <a:pt x="0" y="0"/>
                </a:moveTo>
                <a:lnTo>
                  <a:pt x="542360" y="0"/>
                </a:lnTo>
                <a:lnTo>
                  <a:pt x="542360" y="542360"/>
                </a:lnTo>
                <a:lnTo>
                  <a:pt x="0" y="54236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6" id="6"/>
          <p:cNvSpPr txBox="true"/>
          <p:nvPr/>
        </p:nvSpPr>
        <p:spPr>
          <a:xfrm rot="0">
            <a:off x="15514857" y="8671988"/>
            <a:ext cx="1545785" cy="399349"/>
          </a:xfrm>
          <a:prstGeom prst="rect">
            <a:avLst/>
          </a:prstGeom>
        </p:spPr>
        <p:txBody>
          <a:bodyPr anchor="t" rtlCol="false" tIns="0" lIns="0" bIns="0" rIns="0">
            <a:spAutoFit/>
          </a:bodyPr>
          <a:lstStyle/>
          <a:p>
            <a:pPr algn="ctr">
              <a:lnSpc>
                <a:spcPts val="2600"/>
              </a:lnSpc>
            </a:pPr>
            <a:r>
              <a:rPr lang="en-US" sz="2600">
                <a:solidFill>
                  <a:srgbClr val="FAF3ED"/>
                </a:solidFill>
                <a:latin typeface="Aleo Bold"/>
              </a:rPr>
              <a:t>Next</a:t>
            </a:r>
          </a:p>
        </p:txBody>
      </p:sp>
      <p:sp>
        <p:nvSpPr>
          <p:cNvPr name="TextBox 7" id="7"/>
          <p:cNvSpPr txBox="true"/>
          <p:nvPr/>
        </p:nvSpPr>
        <p:spPr>
          <a:xfrm rot="0">
            <a:off x="9931666" y="8706946"/>
            <a:ext cx="4553593" cy="329433"/>
          </a:xfrm>
          <a:prstGeom prst="rect">
            <a:avLst/>
          </a:prstGeom>
        </p:spPr>
        <p:txBody>
          <a:bodyPr anchor="t" rtlCol="false" tIns="0" lIns="0" bIns="0" rIns="0">
            <a:spAutoFit/>
          </a:bodyPr>
          <a:lstStyle/>
          <a:p>
            <a:pPr algn="ctr">
              <a:lnSpc>
                <a:spcPts val="2100"/>
              </a:lnSpc>
            </a:pPr>
            <a:r>
              <a:rPr lang="en-US" sz="2100">
                <a:solidFill>
                  <a:srgbClr val="292525"/>
                </a:solidFill>
                <a:latin typeface="Aleo Italics"/>
              </a:rPr>
              <a:t>Continue to the next page</a:t>
            </a:r>
          </a:p>
        </p:txBody>
      </p:sp>
      <p:sp>
        <p:nvSpPr>
          <p:cNvPr name="AutoShape 8" id="8"/>
          <p:cNvSpPr/>
          <p:nvPr/>
        </p:nvSpPr>
        <p:spPr>
          <a:xfrm rot="0">
            <a:off x="-1105509" y="8866900"/>
            <a:ext cx="9765673" cy="0"/>
          </a:xfrm>
          <a:prstGeom prst="line">
            <a:avLst/>
          </a:prstGeom>
          <a:ln cap="flat" w="19050">
            <a:solidFill>
              <a:srgbClr val="242222"/>
            </a:solidFill>
            <a:prstDash val="solid"/>
            <a:headEnd type="none" len="sm" w="sm"/>
            <a:tailEnd type="none" len="sm" w="sm"/>
          </a:ln>
        </p:spPr>
      </p:sp>
      <p:sp>
        <p:nvSpPr>
          <p:cNvPr name="TextBox 9" id="9"/>
          <p:cNvSpPr txBox="true"/>
          <p:nvPr/>
        </p:nvSpPr>
        <p:spPr>
          <a:xfrm rot="0">
            <a:off x="1028700" y="1218314"/>
            <a:ext cx="4341825" cy="2436363"/>
          </a:xfrm>
          <a:prstGeom prst="rect">
            <a:avLst/>
          </a:prstGeom>
        </p:spPr>
        <p:txBody>
          <a:bodyPr anchor="t" rtlCol="false" tIns="0" lIns="0" bIns="0" rIns="0">
            <a:spAutoFit/>
          </a:bodyPr>
          <a:lstStyle/>
          <a:p>
            <a:pPr>
              <a:lnSpc>
                <a:spcPts val="9300"/>
              </a:lnSpc>
            </a:pPr>
            <a:r>
              <a:rPr lang="en-US" sz="9300" spc="-232">
                <a:solidFill>
                  <a:srgbClr val="242222"/>
                </a:solidFill>
                <a:latin typeface="Caladea"/>
              </a:rPr>
              <a:t>Healthy Food</a:t>
            </a:r>
          </a:p>
        </p:txBody>
      </p:sp>
      <p:sp>
        <p:nvSpPr>
          <p:cNvPr name="TextBox 10" id="10"/>
          <p:cNvSpPr txBox="true"/>
          <p:nvPr/>
        </p:nvSpPr>
        <p:spPr>
          <a:xfrm rot="0">
            <a:off x="1028700" y="4350622"/>
            <a:ext cx="7972765" cy="3371453"/>
          </a:xfrm>
          <a:prstGeom prst="rect">
            <a:avLst/>
          </a:prstGeom>
        </p:spPr>
        <p:txBody>
          <a:bodyPr anchor="t" rtlCol="false" tIns="0" lIns="0" bIns="0" rIns="0">
            <a:spAutoFit/>
          </a:bodyPr>
          <a:lstStyle/>
          <a:p>
            <a:pPr>
              <a:lnSpc>
                <a:spcPts val="4499"/>
              </a:lnSpc>
            </a:pPr>
            <a:r>
              <a:rPr lang="en-US" sz="2499">
                <a:solidFill>
                  <a:srgbClr val="242222"/>
                </a:solidFill>
                <a:latin typeface="Aleo Italics"/>
              </a:rPr>
              <a:t>Healthy food fewer than ten ingredients and no unpronounceable ingredients are what this term refers to. It entails having a relationship with the people who grow your food, having access to nourishing, culturally relevant foods, and having a secure environment in which to share them with your loved ones.</a:t>
            </a:r>
          </a:p>
        </p:txBody>
      </p:sp>
      <p:grpSp>
        <p:nvGrpSpPr>
          <p:cNvPr name="Group 11" id="11"/>
          <p:cNvGrpSpPr/>
          <p:nvPr/>
        </p:nvGrpSpPr>
        <p:grpSpPr>
          <a:xfrm rot="0">
            <a:off x="9649150" y="1028700"/>
            <a:ext cx="7610150" cy="6814185"/>
            <a:chOff x="0" y="0"/>
            <a:chExt cx="10146867" cy="9085580"/>
          </a:xfrm>
        </p:grpSpPr>
        <p:pic>
          <p:nvPicPr>
            <p:cNvPr name="Picture 12" id="12"/>
            <p:cNvPicPr>
              <a:picLocks noChangeAspect="true"/>
            </p:cNvPicPr>
            <p:nvPr/>
          </p:nvPicPr>
          <p:blipFill>
            <a:blip r:embed="rId4"/>
            <a:srcRect l="0" t="32844" r="0" b="0"/>
            <a:stretch>
              <a:fillRect/>
            </a:stretch>
          </p:blipFill>
          <p:spPr>
            <a:xfrm flipH="false" flipV="false">
              <a:off x="0" y="0"/>
              <a:ext cx="10146867" cy="9085580"/>
            </a:xfrm>
            <a:prstGeom prst="rect">
              <a:avLst/>
            </a:prstGeom>
          </p:spPr>
        </p:pic>
      </p:grpSp>
      <p:sp>
        <p:nvSpPr>
          <p:cNvPr name="Freeform 13" id="13"/>
          <p:cNvSpPr/>
          <p:nvPr/>
        </p:nvSpPr>
        <p:spPr>
          <a:xfrm flipH="false" flipV="false" rot="0">
            <a:off x="5099345" y="1533180"/>
            <a:ext cx="542360" cy="542360"/>
          </a:xfrm>
          <a:custGeom>
            <a:avLst/>
            <a:gdLst/>
            <a:ahLst/>
            <a:cxnLst/>
            <a:rect r="r" b="b" t="t" l="l"/>
            <a:pathLst>
              <a:path h="542360" w="542360">
                <a:moveTo>
                  <a:pt x="0" y="0"/>
                </a:moveTo>
                <a:lnTo>
                  <a:pt x="542360" y="0"/>
                </a:lnTo>
                <a:lnTo>
                  <a:pt x="542360" y="542360"/>
                </a:lnTo>
                <a:lnTo>
                  <a:pt x="0" y="54236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3C4EC6"/>
        </a:solidFill>
      </p:bgPr>
    </p:bg>
    <p:spTree>
      <p:nvGrpSpPr>
        <p:cNvPr id="1" name=""/>
        <p:cNvGrpSpPr/>
        <p:nvPr/>
      </p:nvGrpSpPr>
      <p:grpSpPr>
        <a:xfrm>
          <a:off x="0" y="0"/>
          <a:ext cx="0" cy="0"/>
          <a:chOff x="0" y="0"/>
          <a:chExt cx="0" cy="0"/>
        </a:xfrm>
      </p:grpSpPr>
      <p:grpSp>
        <p:nvGrpSpPr>
          <p:cNvPr name="Group 2" id="2"/>
          <p:cNvGrpSpPr/>
          <p:nvPr/>
        </p:nvGrpSpPr>
        <p:grpSpPr>
          <a:xfrm rot="0">
            <a:off x="15316200" y="8494551"/>
            <a:ext cx="1943100" cy="763749"/>
            <a:chOff x="0" y="0"/>
            <a:chExt cx="511763" cy="201152"/>
          </a:xfrm>
        </p:grpSpPr>
        <p:sp>
          <p:nvSpPr>
            <p:cNvPr name="Freeform 3" id="3"/>
            <p:cNvSpPr/>
            <p:nvPr/>
          </p:nvSpPr>
          <p:spPr>
            <a:xfrm flipH="false" flipV="false" rot="0">
              <a:off x="0" y="0"/>
              <a:ext cx="511763" cy="201152"/>
            </a:xfrm>
            <a:custGeom>
              <a:avLst/>
              <a:gdLst/>
              <a:ahLst/>
              <a:cxnLst/>
              <a:rect r="r" b="b" t="t" l="l"/>
              <a:pathLst>
                <a:path h="201152" w="511763">
                  <a:moveTo>
                    <a:pt x="100576" y="0"/>
                  </a:moveTo>
                  <a:lnTo>
                    <a:pt x="411187" y="0"/>
                  </a:lnTo>
                  <a:cubicBezTo>
                    <a:pt x="437861" y="0"/>
                    <a:pt x="463443" y="10596"/>
                    <a:pt x="482305" y="29458"/>
                  </a:cubicBezTo>
                  <a:cubicBezTo>
                    <a:pt x="501167" y="48320"/>
                    <a:pt x="511763" y="73902"/>
                    <a:pt x="511763" y="100576"/>
                  </a:cubicBezTo>
                  <a:lnTo>
                    <a:pt x="511763" y="100576"/>
                  </a:lnTo>
                  <a:cubicBezTo>
                    <a:pt x="511763" y="156123"/>
                    <a:pt x="466734" y="201152"/>
                    <a:pt x="411187" y="201152"/>
                  </a:cubicBezTo>
                  <a:lnTo>
                    <a:pt x="100576" y="201152"/>
                  </a:lnTo>
                  <a:cubicBezTo>
                    <a:pt x="45029" y="201152"/>
                    <a:pt x="0" y="156123"/>
                    <a:pt x="0" y="100576"/>
                  </a:cubicBezTo>
                  <a:lnTo>
                    <a:pt x="0" y="100576"/>
                  </a:lnTo>
                  <a:cubicBezTo>
                    <a:pt x="0" y="45029"/>
                    <a:pt x="45029" y="0"/>
                    <a:pt x="100576" y="0"/>
                  </a:cubicBezTo>
                  <a:close/>
                </a:path>
              </a:pathLst>
            </a:custGeom>
            <a:solidFill>
              <a:srgbClr val="242222"/>
            </a:solidFill>
            <a:ln>
              <a:noFill/>
            </a:ln>
          </p:spPr>
        </p:sp>
        <p:sp>
          <p:nvSpPr>
            <p:cNvPr name="TextBox 4" id="4"/>
            <p:cNvSpPr txBox="true"/>
            <p:nvPr/>
          </p:nvSpPr>
          <p:spPr>
            <a:xfrm>
              <a:off x="0" y="-314325"/>
              <a:ext cx="812800" cy="1127125"/>
            </a:xfrm>
            <a:prstGeom prst="rect">
              <a:avLst/>
            </a:prstGeom>
          </p:spPr>
          <p:txBody>
            <a:bodyPr anchor="ctr" rtlCol="false" tIns="50800" lIns="50800" bIns="50800" rIns="50800"/>
            <a:lstStyle/>
            <a:p>
              <a:pPr algn="ctr">
                <a:lnSpc>
                  <a:spcPts val="5499"/>
                </a:lnSpc>
              </a:pPr>
            </a:p>
          </p:txBody>
        </p:sp>
      </p:grpSp>
      <p:sp>
        <p:nvSpPr>
          <p:cNvPr name="Freeform 5" id="5"/>
          <p:cNvSpPr/>
          <p:nvPr/>
        </p:nvSpPr>
        <p:spPr>
          <a:xfrm flipH="false" flipV="false" rot="0">
            <a:off x="8558366" y="8605245"/>
            <a:ext cx="542360" cy="542360"/>
          </a:xfrm>
          <a:custGeom>
            <a:avLst/>
            <a:gdLst/>
            <a:ahLst/>
            <a:cxnLst/>
            <a:rect r="r" b="b" t="t" l="l"/>
            <a:pathLst>
              <a:path h="542360" w="542360">
                <a:moveTo>
                  <a:pt x="0" y="0"/>
                </a:moveTo>
                <a:lnTo>
                  <a:pt x="542360" y="0"/>
                </a:lnTo>
                <a:lnTo>
                  <a:pt x="542360" y="542360"/>
                </a:lnTo>
                <a:lnTo>
                  <a:pt x="0" y="54236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6" id="6"/>
          <p:cNvSpPr txBox="true"/>
          <p:nvPr/>
        </p:nvSpPr>
        <p:spPr>
          <a:xfrm rot="0">
            <a:off x="15514857" y="8671988"/>
            <a:ext cx="1545785" cy="399349"/>
          </a:xfrm>
          <a:prstGeom prst="rect">
            <a:avLst/>
          </a:prstGeom>
        </p:spPr>
        <p:txBody>
          <a:bodyPr anchor="t" rtlCol="false" tIns="0" lIns="0" bIns="0" rIns="0">
            <a:spAutoFit/>
          </a:bodyPr>
          <a:lstStyle/>
          <a:p>
            <a:pPr algn="ctr">
              <a:lnSpc>
                <a:spcPts val="2600"/>
              </a:lnSpc>
            </a:pPr>
            <a:r>
              <a:rPr lang="en-US" sz="2600">
                <a:solidFill>
                  <a:srgbClr val="FAF3ED"/>
                </a:solidFill>
                <a:latin typeface="Aleo Bold"/>
              </a:rPr>
              <a:t>Next</a:t>
            </a:r>
          </a:p>
        </p:txBody>
      </p:sp>
      <p:sp>
        <p:nvSpPr>
          <p:cNvPr name="TextBox 7" id="7"/>
          <p:cNvSpPr txBox="true"/>
          <p:nvPr/>
        </p:nvSpPr>
        <p:spPr>
          <a:xfrm rot="0">
            <a:off x="10046279" y="8706946"/>
            <a:ext cx="4324368" cy="329433"/>
          </a:xfrm>
          <a:prstGeom prst="rect">
            <a:avLst/>
          </a:prstGeom>
        </p:spPr>
        <p:txBody>
          <a:bodyPr anchor="t" rtlCol="false" tIns="0" lIns="0" bIns="0" rIns="0">
            <a:spAutoFit/>
          </a:bodyPr>
          <a:lstStyle/>
          <a:p>
            <a:pPr algn="ctr">
              <a:lnSpc>
                <a:spcPts val="2100"/>
              </a:lnSpc>
            </a:pPr>
            <a:r>
              <a:rPr lang="en-US" sz="2100">
                <a:solidFill>
                  <a:srgbClr val="292525"/>
                </a:solidFill>
                <a:latin typeface="Aleo Italics"/>
              </a:rPr>
              <a:t>Continue to the next page</a:t>
            </a:r>
          </a:p>
        </p:txBody>
      </p:sp>
      <p:sp>
        <p:nvSpPr>
          <p:cNvPr name="AutoShape 8" id="8"/>
          <p:cNvSpPr/>
          <p:nvPr/>
        </p:nvSpPr>
        <p:spPr>
          <a:xfrm rot="0">
            <a:off x="-933591" y="8866900"/>
            <a:ext cx="9593754" cy="0"/>
          </a:xfrm>
          <a:prstGeom prst="line">
            <a:avLst/>
          </a:prstGeom>
          <a:ln cap="flat" w="19050">
            <a:solidFill>
              <a:srgbClr val="242222"/>
            </a:solidFill>
            <a:prstDash val="solid"/>
            <a:headEnd type="none" len="sm" w="sm"/>
            <a:tailEnd type="none" len="sm" w="sm"/>
          </a:ln>
        </p:spPr>
      </p:sp>
      <p:sp>
        <p:nvSpPr>
          <p:cNvPr name="TextBox 9" id="9"/>
          <p:cNvSpPr txBox="true"/>
          <p:nvPr/>
        </p:nvSpPr>
        <p:spPr>
          <a:xfrm rot="0">
            <a:off x="1028700" y="1189706"/>
            <a:ext cx="4341825" cy="1255329"/>
          </a:xfrm>
          <a:prstGeom prst="rect">
            <a:avLst/>
          </a:prstGeom>
        </p:spPr>
        <p:txBody>
          <a:bodyPr anchor="t" rtlCol="false" tIns="0" lIns="0" bIns="0" rIns="0">
            <a:spAutoFit/>
          </a:bodyPr>
          <a:lstStyle/>
          <a:p>
            <a:pPr>
              <a:lnSpc>
                <a:spcPts val="9300"/>
              </a:lnSpc>
            </a:pPr>
            <a:r>
              <a:rPr lang="en-US" sz="9300" spc="-232">
                <a:solidFill>
                  <a:srgbClr val="242222"/>
                </a:solidFill>
                <a:latin typeface="Caladea"/>
              </a:rPr>
              <a:t>Exercise</a:t>
            </a:r>
          </a:p>
        </p:txBody>
      </p:sp>
      <p:sp>
        <p:nvSpPr>
          <p:cNvPr name="TextBox 10" id="10"/>
          <p:cNvSpPr txBox="true"/>
          <p:nvPr/>
        </p:nvSpPr>
        <p:spPr>
          <a:xfrm rot="0">
            <a:off x="1028700" y="2749967"/>
            <a:ext cx="8315872" cy="1685727"/>
          </a:xfrm>
          <a:prstGeom prst="rect">
            <a:avLst/>
          </a:prstGeom>
        </p:spPr>
        <p:txBody>
          <a:bodyPr anchor="t" rtlCol="false" tIns="0" lIns="0" bIns="0" rIns="0">
            <a:spAutoFit/>
          </a:bodyPr>
          <a:lstStyle/>
          <a:p>
            <a:pPr>
              <a:lnSpc>
                <a:spcPts val="4499"/>
              </a:lnSpc>
            </a:pPr>
            <a:r>
              <a:rPr lang="en-US" sz="2499">
                <a:solidFill>
                  <a:srgbClr val="242222"/>
                </a:solidFill>
                <a:latin typeface="Aleo Italics"/>
              </a:rPr>
              <a:t>Exercise is a physical activity that maintains or improves physical fitness as well as general health and wellness. By doing exercise in your life you will get many benefits from it.</a:t>
            </a:r>
          </a:p>
        </p:txBody>
      </p:sp>
      <p:grpSp>
        <p:nvGrpSpPr>
          <p:cNvPr name="Group 11" id="11"/>
          <p:cNvGrpSpPr/>
          <p:nvPr/>
        </p:nvGrpSpPr>
        <p:grpSpPr>
          <a:xfrm rot="0">
            <a:off x="9649150" y="1028700"/>
            <a:ext cx="7610150" cy="6814185"/>
            <a:chOff x="0" y="0"/>
            <a:chExt cx="10146867" cy="9085580"/>
          </a:xfrm>
        </p:grpSpPr>
        <p:pic>
          <p:nvPicPr>
            <p:cNvPr name="Picture 12" id="12"/>
            <p:cNvPicPr>
              <a:picLocks noChangeAspect="true"/>
            </p:cNvPicPr>
            <p:nvPr/>
          </p:nvPicPr>
          <p:blipFill>
            <a:blip r:embed="rId4"/>
            <a:srcRect l="0" t="30325" r="0" b="9980"/>
            <a:stretch>
              <a:fillRect/>
            </a:stretch>
          </p:blipFill>
          <p:spPr>
            <a:xfrm flipH="false" flipV="false">
              <a:off x="0" y="0"/>
              <a:ext cx="10146867" cy="9085580"/>
            </a:xfrm>
            <a:prstGeom prst="rect">
              <a:avLst/>
            </a:prstGeom>
          </p:spPr>
        </p:pic>
      </p:grpSp>
      <p:grpSp>
        <p:nvGrpSpPr>
          <p:cNvPr name="Group 13" id="13"/>
          <p:cNvGrpSpPr/>
          <p:nvPr/>
        </p:nvGrpSpPr>
        <p:grpSpPr>
          <a:xfrm rot="0">
            <a:off x="1028700" y="5143500"/>
            <a:ext cx="8115300" cy="2699385"/>
            <a:chOff x="0" y="0"/>
            <a:chExt cx="10820400" cy="3599180"/>
          </a:xfrm>
        </p:grpSpPr>
        <p:pic>
          <p:nvPicPr>
            <p:cNvPr name="Picture 14" id="14"/>
            <p:cNvPicPr>
              <a:picLocks noChangeAspect="true"/>
            </p:cNvPicPr>
            <p:nvPr/>
          </p:nvPicPr>
          <p:blipFill>
            <a:blip r:embed="rId5"/>
            <a:srcRect l="0" t="35235" r="0" b="39817"/>
            <a:stretch>
              <a:fillRect/>
            </a:stretch>
          </p:blipFill>
          <p:spPr>
            <a:xfrm flipH="false" flipV="false">
              <a:off x="0" y="0"/>
              <a:ext cx="10820400" cy="3599180"/>
            </a:xfrm>
            <a:prstGeom prst="rect">
              <a:avLst/>
            </a:prstGeom>
          </p:spPr>
        </p:pic>
      </p:grpSp>
      <p:sp>
        <p:nvSpPr>
          <p:cNvPr name="Freeform 15" id="15"/>
          <p:cNvSpPr/>
          <p:nvPr/>
        </p:nvSpPr>
        <p:spPr>
          <a:xfrm flipH="false" flipV="false" rot="0">
            <a:off x="5181600" y="1533180"/>
            <a:ext cx="542360" cy="542360"/>
          </a:xfrm>
          <a:custGeom>
            <a:avLst/>
            <a:gdLst/>
            <a:ahLst/>
            <a:cxnLst/>
            <a:rect r="r" b="b" t="t" l="l"/>
            <a:pathLst>
              <a:path h="542360" w="542360">
                <a:moveTo>
                  <a:pt x="0" y="0"/>
                </a:moveTo>
                <a:lnTo>
                  <a:pt x="542360" y="0"/>
                </a:lnTo>
                <a:lnTo>
                  <a:pt x="542360" y="542360"/>
                </a:lnTo>
                <a:lnTo>
                  <a:pt x="0" y="54236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3C4EC6"/>
        </a:solidFill>
      </p:bgPr>
    </p:bg>
    <p:spTree>
      <p:nvGrpSpPr>
        <p:cNvPr id="1" name=""/>
        <p:cNvGrpSpPr/>
        <p:nvPr/>
      </p:nvGrpSpPr>
      <p:grpSpPr>
        <a:xfrm>
          <a:off x="0" y="0"/>
          <a:ext cx="0" cy="0"/>
          <a:chOff x="0" y="0"/>
          <a:chExt cx="0" cy="0"/>
        </a:xfrm>
      </p:grpSpPr>
      <p:grpSp>
        <p:nvGrpSpPr>
          <p:cNvPr name="Group 2" id="2"/>
          <p:cNvGrpSpPr/>
          <p:nvPr/>
        </p:nvGrpSpPr>
        <p:grpSpPr>
          <a:xfrm rot="0">
            <a:off x="15316200" y="8494551"/>
            <a:ext cx="1943100" cy="763749"/>
            <a:chOff x="0" y="0"/>
            <a:chExt cx="511763" cy="201152"/>
          </a:xfrm>
        </p:grpSpPr>
        <p:sp>
          <p:nvSpPr>
            <p:cNvPr name="Freeform 3" id="3"/>
            <p:cNvSpPr/>
            <p:nvPr/>
          </p:nvSpPr>
          <p:spPr>
            <a:xfrm flipH="false" flipV="false" rot="0">
              <a:off x="0" y="0"/>
              <a:ext cx="511763" cy="201152"/>
            </a:xfrm>
            <a:custGeom>
              <a:avLst/>
              <a:gdLst/>
              <a:ahLst/>
              <a:cxnLst/>
              <a:rect r="r" b="b" t="t" l="l"/>
              <a:pathLst>
                <a:path h="201152" w="511763">
                  <a:moveTo>
                    <a:pt x="100576" y="0"/>
                  </a:moveTo>
                  <a:lnTo>
                    <a:pt x="411187" y="0"/>
                  </a:lnTo>
                  <a:cubicBezTo>
                    <a:pt x="437861" y="0"/>
                    <a:pt x="463443" y="10596"/>
                    <a:pt x="482305" y="29458"/>
                  </a:cubicBezTo>
                  <a:cubicBezTo>
                    <a:pt x="501167" y="48320"/>
                    <a:pt x="511763" y="73902"/>
                    <a:pt x="511763" y="100576"/>
                  </a:cubicBezTo>
                  <a:lnTo>
                    <a:pt x="511763" y="100576"/>
                  </a:lnTo>
                  <a:cubicBezTo>
                    <a:pt x="511763" y="156123"/>
                    <a:pt x="466734" y="201152"/>
                    <a:pt x="411187" y="201152"/>
                  </a:cubicBezTo>
                  <a:lnTo>
                    <a:pt x="100576" y="201152"/>
                  </a:lnTo>
                  <a:cubicBezTo>
                    <a:pt x="45029" y="201152"/>
                    <a:pt x="0" y="156123"/>
                    <a:pt x="0" y="100576"/>
                  </a:cubicBezTo>
                  <a:lnTo>
                    <a:pt x="0" y="100576"/>
                  </a:lnTo>
                  <a:cubicBezTo>
                    <a:pt x="0" y="45029"/>
                    <a:pt x="45029" y="0"/>
                    <a:pt x="100576" y="0"/>
                  </a:cubicBezTo>
                  <a:close/>
                </a:path>
              </a:pathLst>
            </a:custGeom>
            <a:solidFill>
              <a:srgbClr val="242222"/>
            </a:solidFill>
            <a:ln>
              <a:noFill/>
            </a:ln>
          </p:spPr>
        </p:sp>
        <p:sp>
          <p:nvSpPr>
            <p:cNvPr name="TextBox 4" id="4"/>
            <p:cNvSpPr txBox="true"/>
            <p:nvPr/>
          </p:nvSpPr>
          <p:spPr>
            <a:xfrm>
              <a:off x="0" y="-314325"/>
              <a:ext cx="812800" cy="1127125"/>
            </a:xfrm>
            <a:prstGeom prst="rect">
              <a:avLst/>
            </a:prstGeom>
          </p:spPr>
          <p:txBody>
            <a:bodyPr anchor="ctr" rtlCol="false" tIns="50800" lIns="50800" bIns="50800" rIns="50800"/>
            <a:lstStyle/>
            <a:p>
              <a:pPr algn="ctr">
                <a:lnSpc>
                  <a:spcPts val="5499"/>
                </a:lnSpc>
              </a:pPr>
            </a:p>
          </p:txBody>
        </p:sp>
      </p:grpSp>
      <p:sp>
        <p:nvSpPr>
          <p:cNvPr name="Freeform 5" id="5"/>
          <p:cNvSpPr/>
          <p:nvPr/>
        </p:nvSpPr>
        <p:spPr>
          <a:xfrm flipH="false" flipV="false" rot="0">
            <a:off x="8558366" y="8605245"/>
            <a:ext cx="542360" cy="542360"/>
          </a:xfrm>
          <a:custGeom>
            <a:avLst/>
            <a:gdLst/>
            <a:ahLst/>
            <a:cxnLst/>
            <a:rect r="r" b="b" t="t" l="l"/>
            <a:pathLst>
              <a:path h="542360" w="542360">
                <a:moveTo>
                  <a:pt x="0" y="0"/>
                </a:moveTo>
                <a:lnTo>
                  <a:pt x="542360" y="0"/>
                </a:lnTo>
                <a:lnTo>
                  <a:pt x="542360" y="542360"/>
                </a:lnTo>
                <a:lnTo>
                  <a:pt x="0" y="54236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6" id="6"/>
          <p:cNvSpPr/>
          <p:nvPr/>
        </p:nvSpPr>
        <p:spPr>
          <a:xfrm rot="0">
            <a:off x="-1263102" y="8866900"/>
            <a:ext cx="9923265" cy="0"/>
          </a:xfrm>
          <a:prstGeom prst="line">
            <a:avLst/>
          </a:prstGeom>
          <a:ln cap="flat" w="19050">
            <a:solidFill>
              <a:srgbClr val="242222"/>
            </a:solidFill>
            <a:prstDash val="solid"/>
            <a:headEnd type="none" len="sm" w="sm"/>
            <a:tailEnd type="none" len="sm" w="sm"/>
          </a:ln>
        </p:spPr>
      </p:sp>
      <p:grpSp>
        <p:nvGrpSpPr>
          <p:cNvPr name="Group 7" id="7"/>
          <p:cNvGrpSpPr/>
          <p:nvPr/>
        </p:nvGrpSpPr>
        <p:grpSpPr>
          <a:xfrm rot="0">
            <a:off x="1028700" y="5823187"/>
            <a:ext cx="8115300" cy="2019698"/>
            <a:chOff x="0" y="0"/>
            <a:chExt cx="10820400" cy="2692931"/>
          </a:xfrm>
        </p:grpSpPr>
        <p:pic>
          <p:nvPicPr>
            <p:cNvPr name="Picture 8" id="8"/>
            <p:cNvPicPr>
              <a:picLocks noChangeAspect="true"/>
            </p:cNvPicPr>
            <p:nvPr/>
          </p:nvPicPr>
          <p:blipFill>
            <a:blip r:embed="rId4"/>
            <a:srcRect l="0" t="28716" r="0" b="33952"/>
            <a:stretch>
              <a:fillRect/>
            </a:stretch>
          </p:blipFill>
          <p:spPr>
            <a:xfrm flipH="false" flipV="false">
              <a:off x="0" y="0"/>
              <a:ext cx="10820400" cy="2692931"/>
            </a:xfrm>
            <a:prstGeom prst="rect">
              <a:avLst/>
            </a:prstGeom>
          </p:spPr>
        </p:pic>
      </p:grpSp>
      <p:sp>
        <p:nvSpPr>
          <p:cNvPr name="Freeform 9" id="9"/>
          <p:cNvSpPr/>
          <p:nvPr/>
        </p:nvSpPr>
        <p:spPr>
          <a:xfrm flipH="false" flipV="false" rot="0">
            <a:off x="13185336" y="3688080"/>
            <a:ext cx="542360" cy="542360"/>
          </a:xfrm>
          <a:custGeom>
            <a:avLst/>
            <a:gdLst/>
            <a:ahLst/>
            <a:cxnLst/>
            <a:rect r="r" b="b" t="t" l="l"/>
            <a:pathLst>
              <a:path h="542360" w="542360">
                <a:moveTo>
                  <a:pt x="0" y="0"/>
                </a:moveTo>
                <a:lnTo>
                  <a:pt x="542361" y="0"/>
                </a:lnTo>
                <a:lnTo>
                  <a:pt x="542361" y="542360"/>
                </a:lnTo>
                <a:lnTo>
                  <a:pt x="0" y="54236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4815170" y="1028700"/>
            <a:ext cx="542360" cy="542360"/>
          </a:xfrm>
          <a:custGeom>
            <a:avLst/>
            <a:gdLst/>
            <a:ahLst/>
            <a:cxnLst/>
            <a:rect r="r" b="b" t="t" l="l"/>
            <a:pathLst>
              <a:path h="542360" w="542360">
                <a:moveTo>
                  <a:pt x="0" y="0"/>
                </a:moveTo>
                <a:lnTo>
                  <a:pt x="542360" y="0"/>
                </a:lnTo>
                <a:lnTo>
                  <a:pt x="542360" y="542360"/>
                </a:lnTo>
                <a:lnTo>
                  <a:pt x="0" y="54236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711112" y="562143"/>
            <a:ext cx="7315200" cy="3129398"/>
          </a:xfrm>
          <a:custGeom>
            <a:avLst/>
            <a:gdLst/>
            <a:ahLst/>
            <a:cxnLst/>
            <a:rect r="r" b="b" t="t" l="l"/>
            <a:pathLst>
              <a:path h="3129398" w="7315200">
                <a:moveTo>
                  <a:pt x="0" y="0"/>
                </a:moveTo>
                <a:lnTo>
                  <a:pt x="7315200" y="0"/>
                </a:lnTo>
                <a:lnTo>
                  <a:pt x="7315200" y="3129398"/>
                </a:lnTo>
                <a:lnTo>
                  <a:pt x="0" y="312939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2" id="12"/>
          <p:cNvSpPr txBox="true"/>
          <p:nvPr/>
        </p:nvSpPr>
        <p:spPr>
          <a:xfrm rot="0">
            <a:off x="15514857" y="8671988"/>
            <a:ext cx="1545785" cy="399349"/>
          </a:xfrm>
          <a:prstGeom prst="rect">
            <a:avLst/>
          </a:prstGeom>
        </p:spPr>
        <p:txBody>
          <a:bodyPr anchor="t" rtlCol="false" tIns="0" lIns="0" bIns="0" rIns="0">
            <a:spAutoFit/>
          </a:bodyPr>
          <a:lstStyle/>
          <a:p>
            <a:pPr algn="ctr">
              <a:lnSpc>
                <a:spcPts val="2600"/>
              </a:lnSpc>
            </a:pPr>
            <a:r>
              <a:rPr lang="en-US" sz="2600">
                <a:solidFill>
                  <a:srgbClr val="FAF3ED"/>
                </a:solidFill>
                <a:latin typeface="Aleo Bold"/>
              </a:rPr>
              <a:t>Next</a:t>
            </a:r>
          </a:p>
        </p:txBody>
      </p:sp>
      <p:sp>
        <p:nvSpPr>
          <p:cNvPr name="TextBox 13" id="13"/>
          <p:cNvSpPr txBox="true"/>
          <p:nvPr/>
        </p:nvSpPr>
        <p:spPr>
          <a:xfrm rot="0">
            <a:off x="9860034" y="8706946"/>
            <a:ext cx="4696859" cy="329433"/>
          </a:xfrm>
          <a:prstGeom prst="rect">
            <a:avLst/>
          </a:prstGeom>
        </p:spPr>
        <p:txBody>
          <a:bodyPr anchor="t" rtlCol="false" tIns="0" lIns="0" bIns="0" rIns="0">
            <a:spAutoFit/>
          </a:bodyPr>
          <a:lstStyle/>
          <a:p>
            <a:pPr algn="ctr">
              <a:lnSpc>
                <a:spcPts val="2100"/>
              </a:lnSpc>
            </a:pPr>
            <a:r>
              <a:rPr lang="en-US" sz="2100">
                <a:solidFill>
                  <a:srgbClr val="292525"/>
                </a:solidFill>
                <a:latin typeface="Aleo Italics"/>
              </a:rPr>
              <a:t>Continue to the next page</a:t>
            </a:r>
          </a:p>
        </p:txBody>
      </p:sp>
      <p:sp>
        <p:nvSpPr>
          <p:cNvPr name="TextBox 14" id="14"/>
          <p:cNvSpPr txBox="true"/>
          <p:nvPr/>
        </p:nvSpPr>
        <p:spPr>
          <a:xfrm rot="0">
            <a:off x="1614334" y="1954383"/>
            <a:ext cx="6944032" cy="1255329"/>
          </a:xfrm>
          <a:prstGeom prst="rect">
            <a:avLst/>
          </a:prstGeom>
        </p:spPr>
        <p:txBody>
          <a:bodyPr anchor="t" rtlCol="false" tIns="0" lIns="0" bIns="0" rIns="0">
            <a:spAutoFit/>
          </a:bodyPr>
          <a:lstStyle/>
          <a:p>
            <a:pPr algn="ctr">
              <a:lnSpc>
                <a:spcPts val="9300"/>
              </a:lnSpc>
            </a:pPr>
            <a:r>
              <a:rPr lang="en-US" sz="9300" spc="-232">
                <a:solidFill>
                  <a:srgbClr val="242222"/>
                </a:solidFill>
                <a:latin typeface="Caladea"/>
              </a:rPr>
              <a:t>Mindfulness</a:t>
            </a:r>
          </a:p>
        </p:txBody>
      </p:sp>
      <p:sp>
        <p:nvSpPr>
          <p:cNvPr name="TextBox 15" id="15"/>
          <p:cNvSpPr txBox="true"/>
          <p:nvPr/>
        </p:nvSpPr>
        <p:spPr>
          <a:xfrm rot="0">
            <a:off x="9984500" y="4568777"/>
            <a:ext cx="6944032" cy="1255329"/>
          </a:xfrm>
          <a:prstGeom prst="rect">
            <a:avLst/>
          </a:prstGeom>
        </p:spPr>
        <p:txBody>
          <a:bodyPr anchor="t" rtlCol="false" tIns="0" lIns="0" bIns="0" rIns="0">
            <a:spAutoFit/>
          </a:bodyPr>
          <a:lstStyle/>
          <a:p>
            <a:pPr algn="ctr">
              <a:lnSpc>
                <a:spcPts val="9300"/>
              </a:lnSpc>
            </a:pPr>
            <a:r>
              <a:rPr lang="en-US" sz="9300" spc="-232">
                <a:solidFill>
                  <a:srgbClr val="242222"/>
                </a:solidFill>
                <a:latin typeface="Caladea"/>
              </a:rPr>
              <a:t>Judgement</a:t>
            </a:r>
          </a:p>
        </p:txBody>
      </p:sp>
      <p:sp>
        <p:nvSpPr>
          <p:cNvPr name="TextBox 16" id="16"/>
          <p:cNvSpPr txBox="true"/>
          <p:nvPr/>
        </p:nvSpPr>
        <p:spPr>
          <a:xfrm rot="0">
            <a:off x="1343154" y="3514544"/>
            <a:ext cx="7486392" cy="1685925"/>
          </a:xfrm>
          <a:prstGeom prst="rect">
            <a:avLst/>
          </a:prstGeom>
        </p:spPr>
        <p:txBody>
          <a:bodyPr anchor="t" rtlCol="false" tIns="0" lIns="0" bIns="0" rIns="0">
            <a:spAutoFit/>
          </a:bodyPr>
          <a:lstStyle/>
          <a:p>
            <a:pPr algn="ctr">
              <a:lnSpc>
                <a:spcPts val="4499"/>
              </a:lnSpc>
            </a:pPr>
            <a:r>
              <a:rPr lang="en-US" sz="2499">
                <a:solidFill>
                  <a:srgbClr val="242222"/>
                </a:solidFill>
                <a:latin typeface="Aleo Italics"/>
              </a:rPr>
              <a:t>By maintaining a kind, caring perspective on our thoughts, feelings, bodily sensations, and the environment around us, we can practice mindfulness.</a:t>
            </a:r>
          </a:p>
        </p:txBody>
      </p:sp>
      <p:sp>
        <p:nvSpPr>
          <p:cNvPr name="TextBox 17" id="17"/>
          <p:cNvSpPr txBox="true"/>
          <p:nvPr/>
        </p:nvSpPr>
        <p:spPr>
          <a:xfrm rot="0">
            <a:off x="9653733" y="6128939"/>
            <a:ext cx="7605567" cy="1685925"/>
          </a:xfrm>
          <a:prstGeom prst="rect">
            <a:avLst/>
          </a:prstGeom>
        </p:spPr>
        <p:txBody>
          <a:bodyPr anchor="t" rtlCol="false" tIns="0" lIns="0" bIns="0" rIns="0">
            <a:spAutoFit/>
          </a:bodyPr>
          <a:lstStyle/>
          <a:p>
            <a:pPr algn="ctr">
              <a:lnSpc>
                <a:spcPts val="4499"/>
              </a:lnSpc>
            </a:pPr>
            <a:r>
              <a:rPr lang="en-US" sz="2499">
                <a:solidFill>
                  <a:srgbClr val="242222"/>
                </a:solidFill>
                <a:latin typeface="Aleo Italics"/>
              </a:rPr>
              <a:t>Judgement is where one have the capacity to decide carefully or reach logical conclusions. With the well made judgement, we can earn wellness and peace.</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3C4EC6"/>
        </a:solidFill>
      </p:bgPr>
    </p:bg>
    <p:spTree>
      <p:nvGrpSpPr>
        <p:cNvPr id="1" name=""/>
        <p:cNvGrpSpPr/>
        <p:nvPr/>
      </p:nvGrpSpPr>
      <p:grpSpPr>
        <a:xfrm>
          <a:off x="0" y="0"/>
          <a:ext cx="0" cy="0"/>
          <a:chOff x="0" y="0"/>
          <a:chExt cx="0" cy="0"/>
        </a:xfrm>
      </p:grpSpPr>
      <p:grpSp>
        <p:nvGrpSpPr>
          <p:cNvPr name="Group 2" id="2"/>
          <p:cNvGrpSpPr/>
          <p:nvPr/>
        </p:nvGrpSpPr>
        <p:grpSpPr>
          <a:xfrm rot="0">
            <a:off x="15316200" y="8494551"/>
            <a:ext cx="1943100" cy="763749"/>
            <a:chOff x="0" y="0"/>
            <a:chExt cx="511763" cy="201152"/>
          </a:xfrm>
        </p:grpSpPr>
        <p:sp>
          <p:nvSpPr>
            <p:cNvPr name="Freeform 3" id="3"/>
            <p:cNvSpPr/>
            <p:nvPr/>
          </p:nvSpPr>
          <p:spPr>
            <a:xfrm flipH="false" flipV="false" rot="0">
              <a:off x="0" y="0"/>
              <a:ext cx="511763" cy="201152"/>
            </a:xfrm>
            <a:custGeom>
              <a:avLst/>
              <a:gdLst/>
              <a:ahLst/>
              <a:cxnLst/>
              <a:rect r="r" b="b" t="t" l="l"/>
              <a:pathLst>
                <a:path h="201152" w="511763">
                  <a:moveTo>
                    <a:pt x="100576" y="0"/>
                  </a:moveTo>
                  <a:lnTo>
                    <a:pt x="411187" y="0"/>
                  </a:lnTo>
                  <a:cubicBezTo>
                    <a:pt x="437861" y="0"/>
                    <a:pt x="463443" y="10596"/>
                    <a:pt x="482305" y="29458"/>
                  </a:cubicBezTo>
                  <a:cubicBezTo>
                    <a:pt x="501167" y="48320"/>
                    <a:pt x="511763" y="73902"/>
                    <a:pt x="511763" y="100576"/>
                  </a:cubicBezTo>
                  <a:lnTo>
                    <a:pt x="511763" y="100576"/>
                  </a:lnTo>
                  <a:cubicBezTo>
                    <a:pt x="511763" y="156123"/>
                    <a:pt x="466734" y="201152"/>
                    <a:pt x="411187" y="201152"/>
                  </a:cubicBezTo>
                  <a:lnTo>
                    <a:pt x="100576" y="201152"/>
                  </a:lnTo>
                  <a:cubicBezTo>
                    <a:pt x="45029" y="201152"/>
                    <a:pt x="0" y="156123"/>
                    <a:pt x="0" y="100576"/>
                  </a:cubicBezTo>
                  <a:lnTo>
                    <a:pt x="0" y="100576"/>
                  </a:lnTo>
                  <a:cubicBezTo>
                    <a:pt x="0" y="45029"/>
                    <a:pt x="45029" y="0"/>
                    <a:pt x="100576" y="0"/>
                  </a:cubicBezTo>
                  <a:close/>
                </a:path>
              </a:pathLst>
            </a:custGeom>
            <a:solidFill>
              <a:srgbClr val="242222"/>
            </a:solidFill>
            <a:ln>
              <a:noFill/>
            </a:ln>
          </p:spPr>
        </p:sp>
        <p:sp>
          <p:nvSpPr>
            <p:cNvPr name="TextBox 4" id="4"/>
            <p:cNvSpPr txBox="true"/>
            <p:nvPr/>
          </p:nvSpPr>
          <p:spPr>
            <a:xfrm>
              <a:off x="0" y="-314325"/>
              <a:ext cx="812800" cy="1127125"/>
            </a:xfrm>
            <a:prstGeom prst="rect">
              <a:avLst/>
            </a:prstGeom>
          </p:spPr>
          <p:txBody>
            <a:bodyPr anchor="ctr" rtlCol="false" tIns="50800" lIns="50800" bIns="50800" rIns="50800"/>
            <a:lstStyle/>
            <a:p>
              <a:pPr algn="ctr">
                <a:lnSpc>
                  <a:spcPts val="5499"/>
                </a:lnSpc>
              </a:pPr>
            </a:p>
          </p:txBody>
        </p:sp>
      </p:grpSp>
      <p:sp>
        <p:nvSpPr>
          <p:cNvPr name="Freeform 5" id="5"/>
          <p:cNvSpPr/>
          <p:nvPr/>
        </p:nvSpPr>
        <p:spPr>
          <a:xfrm flipH="false" flipV="false" rot="0">
            <a:off x="7631585" y="8605245"/>
            <a:ext cx="542360" cy="542360"/>
          </a:xfrm>
          <a:custGeom>
            <a:avLst/>
            <a:gdLst/>
            <a:ahLst/>
            <a:cxnLst/>
            <a:rect r="r" b="b" t="t" l="l"/>
            <a:pathLst>
              <a:path h="542360" w="542360">
                <a:moveTo>
                  <a:pt x="0" y="0"/>
                </a:moveTo>
                <a:lnTo>
                  <a:pt x="542360" y="0"/>
                </a:lnTo>
                <a:lnTo>
                  <a:pt x="542360" y="542360"/>
                </a:lnTo>
                <a:lnTo>
                  <a:pt x="0" y="54236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6" id="6"/>
          <p:cNvSpPr txBox="true"/>
          <p:nvPr/>
        </p:nvSpPr>
        <p:spPr>
          <a:xfrm rot="0">
            <a:off x="15514857" y="8671988"/>
            <a:ext cx="1545785" cy="399349"/>
          </a:xfrm>
          <a:prstGeom prst="rect">
            <a:avLst/>
          </a:prstGeom>
        </p:spPr>
        <p:txBody>
          <a:bodyPr anchor="t" rtlCol="false" tIns="0" lIns="0" bIns="0" rIns="0">
            <a:spAutoFit/>
          </a:bodyPr>
          <a:lstStyle/>
          <a:p>
            <a:pPr algn="ctr">
              <a:lnSpc>
                <a:spcPts val="2600"/>
              </a:lnSpc>
            </a:pPr>
            <a:r>
              <a:rPr lang="en-US" sz="2600">
                <a:solidFill>
                  <a:srgbClr val="FAF3ED"/>
                </a:solidFill>
                <a:latin typeface="Aleo Bold"/>
              </a:rPr>
              <a:t>Next</a:t>
            </a:r>
          </a:p>
        </p:txBody>
      </p:sp>
      <p:sp>
        <p:nvSpPr>
          <p:cNvPr name="TextBox 7" id="7"/>
          <p:cNvSpPr txBox="true"/>
          <p:nvPr/>
        </p:nvSpPr>
        <p:spPr>
          <a:xfrm rot="0">
            <a:off x="8732586" y="8631633"/>
            <a:ext cx="6215474" cy="403859"/>
          </a:xfrm>
          <a:prstGeom prst="rect">
            <a:avLst/>
          </a:prstGeom>
        </p:spPr>
        <p:txBody>
          <a:bodyPr anchor="t" rtlCol="false" tIns="0" lIns="0" bIns="0" rIns="0">
            <a:spAutoFit/>
          </a:bodyPr>
          <a:lstStyle/>
          <a:p>
            <a:pPr algn="ctr">
              <a:lnSpc>
                <a:spcPts val="2940"/>
              </a:lnSpc>
            </a:pPr>
            <a:r>
              <a:rPr lang="en-US" sz="2100">
                <a:solidFill>
                  <a:srgbClr val="292525"/>
                </a:solidFill>
                <a:latin typeface="Aleo Italics"/>
              </a:rPr>
              <a:t>What kind of different side of wellness are there?</a:t>
            </a:r>
          </a:p>
        </p:txBody>
      </p:sp>
      <p:sp>
        <p:nvSpPr>
          <p:cNvPr name="AutoShape 8" id="8"/>
          <p:cNvSpPr/>
          <p:nvPr/>
        </p:nvSpPr>
        <p:spPr>
          <a:xfrm rot="0">
            <a:off x="-1158370" y="8866900"/>
            <a:ext cx="8891753" cy="0"/>
          </a:xfrm>
          <a:prstGeom prst="line">
            <a:avLst/>
          </a:prstGeom>
          <a:ln cap="flat" w="19050">
            <a:solidFill>
              <a:srgbClr val="242222"/>
            </a:solidFill>
            <a:prstDash val="solid"/>
            <a:headEnd type="none" len="sm" w="sm"/>
            <a:tailEnd type="none" len="sm" w="sm"/>
          </a:ln>
        </p:spPr>
      </p:sp>
      <p:sp>
        <p:nvSpPr>
          <p:cNvPr name="TextBox 9" id="9"/>
          <p:cNvSpPr txBox="true"/>
          <p:nvPr/>
        </p:nvSpPr>
        <p:spPr>
          <a:xfrm rot="0">
            <a:off x="9795129" y="1218314"/>
            <a:ext cx="6944032" cy="2436363"/>
          </a:xfrm>
          <a:prstGeom prst="rect">
            <a:avLst/>
          </a:prstGeom>
        </p:spPr>
        <p:txBody>
          <a:bodyPr anchor="t" rtlCol="false" tIns="0" lIns="0" bIns="0" rIns="0">
            <a:spAutoFit/>
          </a:bodyPr>
          <a:lstStyle/>
          <a:p>
            <a:pPr>
              <a:lnSpc>
                <a:spcPts val="9300"/>
              </a:lnSpc>
            </a:pPr>
            <a:r>
              <a:rPr lang="en-US" sz="9300" spc="-232">
                <a:solidFill>
                  <a:srgbClr val="242222"/>
                </a:solidFill>
                <a:latin typeface="Caladea"/>
              </a:rPr>
              <a:t>Dimensions of wellness</a:t>
            </a:r>
          </a:p>
        </p:txBody>
      </p:sp>
      <p:grpSp>
        <p:nvGrpSpPr>
          <p:cNvPr name="Group 10" id="10"/>
          <p:cNvGrpSpPr/>
          <p:nvPr/>
        </p:nvGrpSpPr>
        <p:grpSpPr>
          <a:xfrm rot="0">
            <a:off x="9398867" y="4360818"/>
            <a:ext cx="8115300" cy="3332118"/>
            <a:chOff x="0" y="0"/>
            <a:chExt cx="10820400" cy="4442824"/>
          </a:xfrm>
        </p:grpSpPr>
        <p:pic>
          <p:nvPicPr>
            <p:cNvPr name="Picture 11" id="11"/>
            <p:cNvPicPr>
              <a:picLocks noChangeAspect="true"/>
            </p:cNvPicPr>
            <p:nvPr/>
          </p:nvPicPr>
          <p:blipFill>
            <a:blip r:embed="rId4"/>
            <a:srcRect l="0" t="38410" r="0" b="0"/>
            <a:stretch>
              <a:fillRect/>
            </a:stretch>
          </p:blipFill>
          <p:spPr>
            <a:xfrm flipH="false" flipV="false">
              <a:off x="0" y="0"/>
              <a:ext cx="10820400" cy="4442824"/>
            </a:xfrm>
            <a:prstGeom prst="rect">
              <a:avLst/>
            </a:prstGeom>
          </p:spPr>
        </p:pic>
      </p:grpSp>
      <p:grpSp>
        <p:nvGrpSpPr>
          <p:cNvPr name="Group 12" id="12"/>
          <p:cNvGrpSpPr/>
          <p:nvPr/>
        </p:nvGrpSpPr>
        <p:grpSpPr>
          <a:xfrm rot="0">
            <a:off x="1028700" y="1028700"/>
            <a:ext cx="7920234" cy="6664236"/>
            <a:chOff x="0" y="0"/>
            <a:chExt cx="10560312" cy="8885648"/>
          </a:xfrm>
        </p:grpSpPr>
        <p:pic>
          <p:nvPicPr>
            <p:cNvPr name="Picture 13" id="13"/>
            <p:cNvPicPr>
              <a:picLocks noChangeAspect="true"/>
            </p:cNvPicPr>
            <p:nvPr/>
          </p:nvPicPr>
          <p:blipFill>
            <a:blip r:embed="rId5"/>
            <a:srcRect l="10384" t="0" r="10384" b="0"/>
            <a:stretch>
              <a:fillRect/>
            </a:stretch>
          </p:blipFill>
          <p:spPr>
            <a:xfrm flipH="false" flipV="false">
              <a:off x="0" y="0"/>
              <a:ext cx="10560312" cy="8885648"/>
            </a:xfrm>
            <a:prstGeom prst="rect">
              <a:avLst/>
            </a:prstGeom>
          </p:spPr>
        </p:pic>
      </p:grpSp>
      <p:sp>
        <p:nvSpPr>
          <p:cNvPr name="Freeform 14" id="14"/>
          <p:cNvSpPr/>
          <p:nvPr/>
        </p:nvSpPr>
        <p:spPr>
          <a:xfrm flipH="false" flipV="false" rot="0">
            <a:off x="16716940" y="1533180"/>
            <a:ext cx="542360" cy="542360"/>
          </a:xfrm>
          <a:custGeom>
            <a:avLst/>
            <a:gdLst/>
            <a:ahLst/>
            <a:cxnLst/>
            <a:rect r="r" b="b" t="t" l="l"/>
            <a:pathLst>
              <a:path h="542360" w="542360">
                <a:moveTo>
                  <a:pt x="0" y="0"/>
                </a:moveTo>
                <a:lnTo>
                  <a:pt x="542360" y="0"/>
                </a:lnTo>
                <a:lnTo>
                  <a:pt x="542360" y="542360"/>
                </a:lnTo>
                <a:lnTo>
                  <a:pt x="0" y="54236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DAFrIQM0nZc</dc:identifier>
  <dcterms:modified xsi:type="dcterms:W3CDTF">2011-08-01T06:04:30Z</dcterms:modified>
  <cp:revision>1</cp:revision>
  <dc:title>Session 15 wellness</dc:title>
</cp:coreProperties>
</file>