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7"/>
    <p:sldId id="257" r:id="rId18"/>
    <p:sldId id="258" r:id="rId19"/>
    <p:sldId id="259" r:id="rId20"/>
    <p:sldId id="260" r:id="rId21"/>
    <p:sldId id="261" r:id="rId22"/>
    <p:sldId id="262" r:id="rId23"/>
    <p:sldId id="263" r:id="rId24"/>
    <p:sldId id="264" r:id="rId25"/>
    <p:sldId id="265" r:id="rId26"/>
    <p:sldId id="266" r:id="rId27"/>
    <p:sldId id="267" r:id="rId28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Fredoka One" charset="1" panose="02000000000000000000"/>
      <p:regular r:id="rId10"/>
    </p:embeddedFont>
    <p:embeddedFont>
      <p:font typeface="Code Pro Light" charset="1" panose="00000500000000000000"/>
      <p:regular r:id="rId11"/>
    </p:embeddedFont>
    <p:embeddedFont>
      <p:font typeface="Code Pro Light Bold" charset="1" panose="00000500000000000000"/>
      <p:regular r:id="rId12"/>
    </p:embeddedFont>
    <p:embeddedFont>
      <p:font typeface="Edinburgh" charset="1" panose="00000500000000000000"/>
      <p:regular r:id="rId13"/>
    </p:embeddedFont>
    <p:embeddedFont>
      <p:font typeface="Milk Tea Font TH" charset="1" panose="02000503000000000000"/>
      <p:regular r:id="rId14"/>
    </p:embeddedFont>
    <p:embeddedFont>
      <p:font typeface="Milk Tea Font TH Bold" charset="1" panose="02000503000000000000"/>
      <p:regular r:id="rId15"/>
    </p:embeddedFont>
    <p:embeddedFont>
      <p:font typeface="Milk Tea Font TH Italics" charset="1" panose="0200050300000000000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slides/slide1.xml" Type="http://schemas.openxmlformats.org/officeDocument/2006/relationships/slide"/><Relationship Id="rId18" Target="slides/slide2.xml" Type="http://schemas.openxmlformats.org/officeDocument/2006/relationships/slide"/><Relationship Id="rId19" Target="slides/slide3.xml" Type="http://schemas.openxmlformats.org/officeDocument/2006/relationships/slide"/><Relationship Id="rId2" Target="presProps.xml" Type="http://schemas.openxmlformats.org/officeDocument/2006/relationships/presProps"/><Relationship Id="rId20" Target="slides/slide4.xml" Type="http://schemas.openxmlformats.org/officeDocument/2006/relationships/slide"/><Relationship Id="rId21" Target="slides/slide5.xml" Type="http://schemas.openxmlformats.org/officeDocument/2006/relationships/slide"/><Relationship Id="rId22" Target="slides/slide6.xml" Type="http://schemas.openxmlformats.org/officeDocument/2006/relationships/slide"/><Relationship Id="rId23" Target="slides/slide7.xml" Type="http://schemas.openxmlformats.org/officeDocument/2006/relationships/slide"/><Relationship Id="rId24" Target="slides/slide8.xml" Type="http://schemas.openxmlformats.org/officeDocument/2006/relationships/slide"/><Relationship Id="rId25" Target="slides/slide9.xml" Type="http://schemas.openxmlformats.org/officeDocument/2006/relationships/slide"/><Relationship Id="rId26" Target="slides/slide10.xml" Type="http://schemas.openxmlformats.org/officeDocument/2006/relationships/slide"/><Relationship Id="rId27" Target="slides/slide11.xml" Type="http://schemas.openxmlformats.org/officeDocument/2006/relationships/slide"/><Relationship Id="rId28" Target="slides/slide12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jpe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8.png" Type="http://schemas.openxmlformats.org/officeDocument/2006/relationships/image"/><Relationship Id="rId4" Target="../media/image6.png" Type="http://schemas.openxmlformats.org/officeDocument/2006/relationships/image"/><Relationship Id="rId5" Target="../media/image30.pn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3.png" Type="http://schemas.openxmlformats.org/officeDocument/2006/relationships/image"/><Relationship Id="rId4" Target="../media/image31.png" Type="http://schemas.openxmlformats.org/officeDocument/2006/relationships/image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3.png" Type="http://schemas.openxmlformats.org/officeDocument/2006/relationships/image"/><Relationship Id="rId4" Target="../media/image32.png" Type="http://schemas.openxmlformats.org/officeDocument/2006/relationships/image"/><Relationship Id="rId5" Target="../media/image7.jpe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8.png" Type="http://schemas.openxmlformats.org/officeDocument/2006/relationships/image"/><Relationship Id="rId4" Target="../media/image9.png" Type="http://schemas.openxmlformats.org/officeDocument/2006/relationships/image"/><Relationship Id="rId5" Target="../media/image10.png" Type="http://schemas.openxmlformats.org/officeDocument/2006/relationships/image"/><Relationship Id="rId6" Target="../media/image11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8.png" Type="http://schemas.openxmlformats.org/officeDocument/2006/relationships/image"/><Relationship Id="rId4" Target="../media/image12.png" Type="http://schemas.openxmlformats.org/officeDocument/2006/relationships/image"/><Relationship Id="rId5" Target="../media/image13.pn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9.png" Type="http://schemas.openxmlformats.org/officeDocument/2006/relationships/image"/><Relationship Id="rId11" Target="../media/image20.svg" Type="http://schemas.openxmlformats.org/officeDocument/2006/relationships/image"/><Relationship Id="rId12" Target="../media/image21.png" Type="http://schemas.openxmlformats.org/officeDocument/2006/relationships/image"/><Relationship Id="rId13" Target="../media/image22.png" Type="http://schemas.openxmlformats.org/officeDocument/2006/relationships/image"/><Relationship Id="rId14" Target="../media/image23.svg" Type="http://schemas.openxmlformats.org/officeDocument/2006/relationships/image"/><Relationship Id="rId2" Target="../media/image1.png" Type="http://schemas.openxmlformats.org/officeDocument/2006/relationships/image"/><Relationship Id="rId3" Target="../media/image8.png" Type="http://schemas.openxmlformats.org/officeDocument/2006/relationships/image"/><Relationship Id="rId4" Target="../media/image6.png" Type="http://schemas.openxmlformats.org/officeDocument/2006/relationships/image"/><Relationship Id="rId5" Target="../media/image14.png" Type="http://schemas.openxmlformats.org/officeDocument/2006/relationships/image"/><Relationship Id="rId6" Target="../media/image15.png" Type="http://schemas.openxmlformats.org/officeDocument/2006/relationships/image"/><Relationship Id="rId7" Target="../media/image16.svg" Type="http://schemas.openxmlformats.org/officeDocument/2006/relationships/image"/><Relationship Id="rId8" Target="../media/image17.png" Type="http://schemas.openxmlformats.org/officeDocument/2006/relationships/image"/><Relationship Id="rId9" Target="../media/image18.pn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24.png" Type="http://schemas.openxmlformats.org/officeDocument/2006/relationships/image"/><Relationship Id="rId4" Target="../media/image25.pn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6.png" Type="http://schemas.openxmlformats.org/officeDocument/2006/relationships/image"/><Relationship Id="rId3" Target="../media/image27.pn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8.png" Type="http://schemas.openxmlformats.org/officeDocument/2006/relationships/image"/><Relationship Id="rId3" Target="../media/image29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21875" r="0" b="21875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sp>
        <p:nvSpPr>
          <p:cNvPr name="Freeform 3" id="3"/>
          <p:cNvSpPr/>
          <p:nvPr/>
        </p:nvSpPr>
        <p:spPr>
          <a:xfrm flipH="false" flipV="false" rot="0">
            <a:off x="-337359" y="7300948"/>
            <a:ext cx="18962719" cy="1848865"/>
          </a:xfrm>
          <a:custGeom>
            <a:avLst/>
            <a:gdLst/>
            <a:ahLst/>
            <a:cxnLst/>
            <a:rect r="r" b="b" t="t" l="l"/>
            <a:pathLst>
              <a:path h="1848865" w="18962719">
                <a:moveTo>
                  <a:pt x="0" y="0"/>
                </a:moveTo>
                <a:lnTo>
                  <a:pt x="18962718" y="0"/>
                </a:lnTo>
                <a:lnTo>
                  <a:pt x="18962718" y="1848865"/>
                </a:lnTo>
                <a:lnTo>
                  <a:pt x="0" y="18488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6000"/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28700" y="7347512"/>
            <a:ext cx="8949930" cy="1823548"/>
          </a:xfrm>
          <a:custGeom>
            <a:avLst/>
            <a:gdLst/>
            <a:ahLst/>
            <a:cxnLst/>
            <a:rect r="r" b="b" t="t" l="l"/>
            <a:pathLst>
              <a:path h="1823548" w="8949930">
                <a:moveTo>
                  <a:pt x="0" y="0"/>
                </a:moveTo>
                <a:lnTo>
                  <a:pt x="8949930" y="0"/>
                </a:lnTo>
                <a:lnTo>
                  <a:pt x="8949930" y="1823548"/>
                </a:lnTo>
                <a:lnTo>
                  <a:pt x="0" y="18235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028700" y="4590182"/>
            <a:ext cx="2765096" cy="1721272"/>
          </a:xfrm>
          <a:custGeom>
            <a:avLst/>
            <a:gdLst/>
            <a:ahLst/>
            <a:cxnLst/>
            <a:rect r="r" b="b" t="t" l="l"/>
            <a:pathLst>
              <a:path h="1721272" w="2765096">
                <a:moveTo>
                  <a:pt x="0" y="0"/>
                </a:moveTo>
                <a:lnTo>
                  <a:pt x="2765096" y="0"/>
                </a:lnTo>
                <a:lnTo>
                  <a:pt x="2765096" y="1721272"/>
                </a:lnTo>
                <a:lnTo>
                  <a:pt x="0" y="172127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5299659" y="1999434"/>
            <a:ext cx="2215674" cy="1379257"/>
          </a:xfrm>
          <a:custGeom>
            <a:avLst/>
            <a:gdLst/>
            <a:ahLst/>
            <a:cxnLst/>
            <a:rect r="r" b="b" t="t" l="l"/>
            <a:pathLst>
              <a:path h="1379257" w="2215674">
                <a:moveTo>
                  <a:pt x="0" y="0"/>
                </a:moveTo>
                <a:lnTo>
                  <a:pt x="2215674" y="0"/>
                </a:lnTo>
                <a:lnTo>
                  <a:pt x="2215674" y="1379257"/>
                </a:lnTo>
                <a:lnTo>
                  <a:pt x="0" y="137925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587555" y="2559861"/>
            <a:ext cx="7422749" cy="5604176"/>
          </a:xfrm>
          <a:custGeom>
            <a:avLst/>
            <a:gdLst/>
            <a:ahLst/>
            <a:cxnLst/>
            <a:rect r="r" b="b" t="t" l="l"/>
            <a:pathLst>
              <a:path h="5604176" w="7422749">
                <a:moveTo>
                  <a:pt x="0" y="0"/>
                </a:moveTo>
                <a:lnTo>
                  <a:pt x="7422749" y="0"/>
                </a:lnTo>
                <a:lnTo>
                  <a:pt x="7422749" y="5604175"/>
                </a:lnTo>
                <a:lnTo>
                  <a:pt x="0" y="560417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6551126" y="6498059"/>
            <a:ext cx="3639199" cy="2060696"/>
          </a:xfrm>
          <a:custGeom>
            <a:avLst/>
            <a:gdLst/>
            <a:ahLst/>
            <a:cxnLst/>
            <a:rect r="r" b="b" t="t" l="l"/>
            <a:pathLst>
              <a:path h="2060696" w="3639199">
                <a:moveTo>
                  <a:pt x="0" y="0"/>
                </a:moveTo>
                <a:lnTo>
                  <a:pt x="3639199" y="0"/>
                </a:lnTo>
                <a:lnTo>
                  <a:pt x="3639199" y="2060697"/>
                </a:lnTo>
                <a:lnTo>
                  <a:pt x="0" y="206069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6045185" y="8586787"/>
            <a:ext cx="4651081" cy="947658"/>
          </a:xfrm>
          <a:custGeom>
            <a:avLst/>
            <a:gdLst/>
            <a:ahLst/>
            <a:cxnLst/>
            <a:rect r="r" b="b" t="t" l="l"/>
            <a:pathLst>
              <a:path h="947658" w="4651081">
                <a:moveTo>
                  <a:pt x="0" y="0"/>
                </a:moveTo>
                <a:lnTo>
                  <a:pt x="4651081" y="0"/>
                </a:lnTo>
                <a:lnTo>
                  <a:pt x="4651081" y="947658"/>
                </a:lnTo>
                <a:lnTo>
                  <a:pt x="0" y="94765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3798699" y="8708730"/>
            <a:ext cx="4489301" cy="1578270"/>
          </a:xfrm>
          <a:custGeom>
            <a:avLst/>
            <a:gdLst/>
            <a:ahLst/>
            <a:cxnLst/>
            <a:rect r="r" b="b" t="t" l="l"/>
            <a:pathLst>
              <a:path h="1578270" w="4489301">
                <a:moveTo>
                  <a:pt x="0" y="0"/>
                </a:moveTo>
                <a:lnTo>
                  <a:pt x="4489301" y="0"/>
                </a:lnTo>
                <a:lnTo>
                  <a:pt x="4489301" y="1578270"/>
                </a:lnTo>
                <a:lnTo>
                  <a:pt x="0" y="157827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9319646" y="3503866"/>
            <a:ext cx="7939654" cy="29458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002"/>
              </a:lnSpc>
              <a:spcBef>
                <a:spcPct val="0"/>
              </a:spcBef>
            </a:pPr>
            <a:r>
              <a:rPr lang="en-US" sz="17144" spc="308">
                <a:solidFill>
                  <a:srgbClr val="FFFFFF"/>
                </a:solidFill>
                <a:latin typeface="Fredoka One"/>
              </a:rPr>
              <a:t>IDIOMS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21875" r="0" b="21875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sp>
        <p:nvSpPr>
          <p:cNvPr name="Freeform 3" id="3"/>
          <p:cNvSpPr/>
          <p:nvPr/>
        </p:nvSpPr>
        <p:spPr>
          <a:xfrm flipH="false" flipV="false" rot="0">
            <a:off x="6039060" y="1028700"/>
            <a:ext cx="11220240" cy="8528287"/>
          </a:xfrm>
          <a:custGeom>
            <a:avLst/>
            <a:gdLst/>
            <a:ahLst/>
            <a:cxnLst/>
            <a:rect r="r" b="b" t="t" l="l"/>
            <a:pathLst>
              <a:path h="8528287" w="11220240">
                <a:moveTo>
                  <a:pt x="0" y="0"/>
                </a:moveTo>
                <a:lnTo>
                  <a:pt x="11220240" y="0"/>
                </a:lnTo>
                <a:lnTo>
                  <a:pt x="11220240" y="8528287"/>
                </a:lnTo>
                <a:lnTo>
                  <a:pt x="0" y="85282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655773" y="4132107"/>
            <a:ext cx="1896735" cy="1074026"/>
          </a:xfrm>
          <a:custGeom>
            <a:avLst/>
            <a:gdLst/>
            <a:ahLst/>
            <a:cxnLst/>
            <a:rect r="r" b="b" t="t" l="l"/>
            <a:pathLst>
              <a:path h="1074026" w="1896735">
                <a:moveTo>
                  <a:pt x="0" y="0"/>
                </a:moveTo>
                <a:lnTo>
                  <a:pt x="1896735" y="0"/>
                </a:lnTo>
                <a:lnTo>
                  <a:pt x="1896735" y="1074026"/>
                </a:lnTo>
                <a:lnTo>
                  <a:pt x="0" y="10740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399576" y="4669120"/>
            <a:ext cx="4409131" cy="4448051"/>
          </a:xfrm>
          <a:custGeom>
            <a:avLst/>
            <a:gdLst/>
            <a:ahLst/>
            <a:cxnLst/>
            <a:rect r="r" b="b" t="t" l="l"/>
            <a:pathLst>
              <a:path h="4448051" w="4409131">
                <a:moveTo>
                  <a:pt x="0" y="0"/>
                </a:moveTo>
                <a:lnTo>
                  <a:pt x="4409130" y="0"/>
                </a:lnTo>
                <a:lnTo>
                  <a:pt x="4409130" y="4448051"/>
                </a:lnTo>
                <a:lnTo>
                  <a:pt x="0" y="444805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108379" y="7121800"/>
            <a:ext cx="2596819" cy="1470449"/>
          </a:xfrm>
          <a:custGeom>
            <a:avLst/>
            <a:gdLst/>
            <a:ahLst/>
            <a:cxnLst/>
            <a:rect r="r" b="b" t="t" l="l"/>
            <a:pathLst>
              <a:path h="1470449" w="2596819">
                <a:moveTo>
                  <a:pt x="0" y="0"/>
                </a:moveTo>
                <a:lnTo>
                  <a:pt x="2596819" y="0"/>
                </a:lnTo>
                <a:lnTo>
                  <a:pt x="2596819" y="1470449"/>
                </a:lnTo>
                <a:lnTo>
                  <a:pt x="0" y="147044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028700" y="1475999"/>
            <a:ext cx="4676498" cy="21975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8543"/>
              </a:lnSpc>
            </a:pPr>
            <a:r>
              <a:rPr lang="en-US" sz="8136" spc="146">
                <a:solidFill>
                  <a:srgbClr val="FFFFFF"/>
                </a:solidFill>
                <a:latin typeface="Fredoka One"/>
              </a:rPr>
              <a:t>Let's Practice!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7466576" y="1982399"/>
            <a:ext cx="8365209" cy="10228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32"/>
              </a:lnSpc>
            </a:pPr>
            <a:r>
              <a:rPr lang="en-US" sz="3101" spc="31">
                <a:solidFill>
                  <a:srgbClr val="FFFFFF"/>
                </a:solidFill>
                <a:latin typeface="Code Pro Light Bold"/>
              </a:rPr>
              <a:t>write down 5 idioms you have learnt and their meaning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030480" y="3296009"/>
            <a:ext cx="9237400" cy="54893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98042" indent="-299021" lvl="1">
              <a:lnSpc>
                <a:spcPts val="3600"/>
              </a:lnSpc>
              <a:buFont typeface="Arial"/>
              <a:buChar char="•"/>
            </a:pPr>
            <a:r>
              <a:rPr lang="en-US" sz="2769" spc="27">
                <a:solidFill>
                  <a:srgbClr val="FFFFFF"/>
                </a:solidFill>
                <a:latin typeface="Code Pro Light Bold"/>
              </a:rPr>
              <a:t> .............................................................................................................................................................................................</a:t>
            </a:r>
          </a:p>
          <a:p>
            <a:pPr marL="598042" indent="-299021" lvl="1">
              <a:lnSpc>
                <a:spcPts val="3600"/>
              </a:lnSpc>
              <a:buFont typeface="Arial"/>
              <a:buChar char="•"/>
            </a:pPr>
            <a:r>
              <a:rPr lang="en-US" sz="2769" spc="27">
                <a:solidFill>
                  <a:srgbClr val="FFFFFF"/>
                </a:solidFill>
                <a:latin typeface="Code Pro Light Bold"/>
              </a:rPr>
              <a:t>. ..............................................................................................................................................................................................</a:t>
            </a:r>
          </a:p>
          <a:p>
            <a:pPr marL="598042" indent="-299021" lvl="1">
              <a:lnSpc>
                <a:spcPts val="3600"/>
              </a:lnSpc>
              <a:buFont typeface="Arial"/>
              <a:buChar char="•"/>
            </a:pPr>
            <a:r>
              <a:rPr lang="en-US" sz="2769" spc="27">
                <a:solidFill>
                  <a:srgbClr val="FFFFFF"/>
                </a:solidFill>
                <a:latin typeface="Code Pro Light Bold"/>
              </a:rPr>
              <a:t>..............................................................................................................................................................................................</a:t>
            </a:r>
          </a:p>
          <a:p>
            <a:pPr marL="598042" indent="-299021" lvl="1">
              <a:lnSpc>
                <a:spcPts val="3600"/>
              </a:lnSpc>
              <a:buFont typeface="Arial"/>
              <a:buChar char="•"/>
            </a:pPr>
            <a:r>
              <a:rPr lang="en-US" sz="2769" spc="27">
                <a:solidFill>
                  <a:srgbClr val="FFFFFF"/>
                </a:solidFill>
                <a:latin typeface="Code Pro Light Bold"/>
              </a:rPr>
              <a:t>..............................................................................................................................................................................................</a:t>
            </a:r>
          </a:p>
          <a:p>
            <a:pPr marL="598042" indent="-299021" lvl="1">
              <a:lnSpc>
                <a:spcPts val="3600"/>
              </a:lnSpc>
              <a:buFont typeface="Arial"/>
              <a:buChar char="•"/>
            </a:pPr>
            <a:r>
              <a:rPr lang="en-US" sz="2769" spc="27">
                <a:solidFill>
                  <a:srgbClr val="FFFFFF"/>
                </a:solidFill>
                <a:latin typeface="Code Pro Light Bold"/>
              </a:rPr>
              <a:t>..............................................................................................................................................................................................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21875" r="0" b="21875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sp>
        <p:nvSpPr>
          <p:cNvPr name="Freeform 3" id="3"/>
          <p:cNvSpPr/>
          <p:nvPr/>
        </p:nvSpPr>
        <p:spPr>
          <a:xfrm flipH="false" flipV="false" rot="0">
            <a:off x="2097795" y="7438372"/>
            <a:ext cx="5919408" cy="1206079"/>
          </a:xfrm>
          <a:custGeom>
            <a:avLst/>
            <a:gdLst/>
            <a:ahLst/>
            <a:cxnLst/>
            <a:rect r="r" b="b" t="t" l="l"/>
            <a:pathLst>
              <a:path h="1206079" w="5919408">
                <a:moveTo>
                  <a:pt x="0" y="0"/>
                </a:moveTo>
                <a:lnTo>
                  <a:pt x="5919408" y="0"/>
                </a:lnTo>
                <a:lnTo>
                  <a:pt x="5919408" y="1206080"/>
                </a:lnTo>
                <a:lnTo>
                  <a:pt x="0" y="12060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9057519" y="3212940"/>
            <a:ext cx="7399727" cy="4003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416"/>
              </a:lnSpc>
            </a:pPr>
            <a:r>
              <a:rPr lang="en-US" sz="10015" spc="180">
                <a:solidFill>
                  <a:srgbClr val="FFFFFF"/>
                </a:solidFill>
                <a:latin typeface="Fredoka One"/>
              </a:rPr>
              <a:t>Do you have questions?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830755" y="1642548"/>
            <a:ext cx="6453489" cy="5154725"/>
          </a:xfrm>
          <a:custGeom>
            <a:avLst/>
            <a:gdLst/>
            <a:ahLst/>
            <a:cxnLst/>
            <a:rect r="r" b="b" t="t" l="l"/>
            <a:pathLst>
              <a:path h="5154725" w="6453489">
                <a:moveTo>
                  <a:pt x="0" y="0"/>
                </a:moveTo>
                <a:lnTo>
                  <a:pt x="6453489" y="0"/>
                </a:lnTo>
                <a:lnTo>
                  <a:pt x="6453489" y="5154725"/>
                </a:lnTo>
                <a:lnTo>
                  <a:pt x="0" y="51547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21875" r="0" b="21875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sp>
        <p:nvSpPr>
          <p:cNvPr name="Freeform 3" id="3"/>
          <p:cNvSpPr/>
          <p:nvPr/>
        </p:nvSpPr>
        <p:spPr>
          <a:xfrm flipH="false" flipV="false" rot="0">
            <a:off x="2000410" y="7756905"/>
            <a:ext cx="5919408" cy="1206079"/>
          </a:xfrm>
          <a:custGeom>
            <a:avLst/>
            <a:gdLst/>
            <a:ahLst/>
            <a:cxnLst/>
            <a:rect r="r" b="b" t="t" l="l"/>
            <a:pathLst>
              <a:path h="1206079" w="5919408">
                <a:moveTo>
                  <a:pt x="0" y="0"/>
                </a:moveTo>
                <a:lnTo>
                  <a:pt x="5919407" y="0"/>
                </a:lnTo>
                <a:lnTo>
                  <a:pt x="5919407" y="1206079"/>
                </a:lnTo>
                <a:lnTo>
                  <a:pt x="0" y="12060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518128" y="1324016"/>
            <a:ext cx="4883971" cy="5974277"/>
          </a:xfrm>
          <a:custGeom>
            <a:avLst/>
            <a:gdLst/>
            <a:ahLst/>
            <a:cxnLst/>
            <a:rect r="r" b="b" t="t" l="l"/>
            <a:pathLst>
              <a:path h="5974277" w="4883971">
                <a:moveTo>
                  <a:pt x="0" y="0"/>
                </a:moveTo>
                <a:lnTo>
                  <a:pt x="4883971" y="0"/>
                </a:lnTo>
                <a:lnTo>
                  <a:pt x="4883971" y="5974277"/>
                </a:lnTo>
                <a:lnTo>
                  <a:pt x="0" y="597427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3798699" y="0"/>
            <a:ext cx="4489301" cy="1578270"/>
          </a:xfrm>
          <a:custGeom>
            <a:avLst/>
            <a:gdLst/>
            <a:ahLst/>
            <a:cxnLst/>
            <a:rect r="r" b="b" t="t" l="l"/>
            <a:pathLst>
              <a:path h="1578270" w="4489301">
                <a:moveTo>
                  <a:pt x="0" y="0"/>
                </a:moveTo>
                <a:lnTo>
                  <a:pt x="4489301" y="0"/>
                </a:lnTo>
                <a:lnTo>
                  <a:pt x="4489301" y="1578270"/>
                </a:lnTo>
                <a:lnTo>
                  <a:pt x="0" y="157827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28700" y="8924884"/>
            <a:ext cx="4624528" cy="9472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53"/>
              </a:lnSpc>
            </a:pPr>
            <a:r>
              <a:rPr lang="en-US" sz="1823">
                <a:solidFill>
                  <a:srgbClr val="000000"/>
                </a:solidFill>
                <a:latin typeface="Milk Tea Font TH"/>
              </a:rPr>
              <a:t>written by </a:t>
            </a:r>
          </a:p>
          <a:p>
            <a:pPr algn="ctr">
              <a:lnSpc>
                <a:spcPts val="2553"/>
              </a:lnSpc>
            </a:pPr>
            <a:r>
              <a:rPr lang="en-US" sz="1823">
                <a:solidFill>
                  <a:srgbClr val="000000"/>
                </a:solidFill>
                <a:latin typeface="Milk Tea Font TH"/>
              </a:rPr>
              <a:t>kari </a:t>
            </a:r>
          </a:p>
          <a:p>
            <a:pPr algn="ctr" marL="0" indent="0" lvl="0">
              <a:lnSpc>
                <a:spcPts val="2553"/>
              </a:lnSpc>
              <a:spcBef>
                <a:spcPct val="0"/>
              </a:spcBef>
            </a:pPr>
            <a:r>
              <a:rPr lang="en-US" sz="1823">
                <a:solidFill>
                  <a:srgbClr val="000000"/>
                </a:solidFill>
                <a:latin typeface="Milk Tea Font TH"/>
              </a:rPr>
              <a:t>varykings@gmail.com 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21875" r="0" b="21875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sp>
        <p:nvSpPr>
          <p:cNvPr name="Freeform 3" id="3"/>
          <p:cNvSpPr/>
          <p:nvPr/>
        </p:nvSpPr>
        <p:spPr>
          <a:xfrm flipH="false" flipV="false" rot="0">
            <a:off x="1028700" y="5001868"/>
            <a:ext cx="5277632" cy="4011426"/>
          </a:xfrm>
          <a:custGeom>
            <a:avLst/>
            <a:gdLst/>
            <a:ahLst/>
            <a:cxnLst/>
            <a:rect r="r" b="b" t="t" l="l"/>
            <a:pathLst>
              <a:path h="4011426" w="5277632">
                <a:moveTo>
                  <a:pt x="0" y="0"/>
                </a:moveTo>
                <a:lnTo>
                  <a:pt x="5277632" y="0"/>
                </a:lnTo>
                <a:lnTo>
                  <a:pt x="5277632" y="4011425"/>
                </a:lnTo>
                <a:lnTo>
                  <a:pt x="0" y="40114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6505184" y="5001868"/>
            <a:ext cx="5277632" cy="4011426"/>
          </a:xfrm>
          <a:custGeom>
            <a:avLst/>
            <a:gdLst/>
            <a:ahLst/>
            <a:cxnLst/>
            <a:rect r="r" b="b" t="t" l="l"/>
            <a:pathLst>
              <a:path h="4011426" w="5277632">
                <a:moveTo>
                  <a:pt x="0" y="0"/>
                </a:moveTo>
                <a:lnTo>
                  <a:pt x="5277632" y="0"/>
                </a:lnTo>
                <a:lnTo>
                  <a:pt x="5277632" y="4011425"/>
                </a:lnTo>
                <a:lnTo>
                  <a:pt x="0" y="40114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1981668" y="5001868"/>
            <a:ext cx="5277632" cy="4011426"/>
          </a:xfrm>
          <a:custGeom>
            <a:avLst/>
            <a:gdLst/>
            <a:ahLst/>
            <a:cxnLst/>
            <a:rect r="r" b="b" t="t" l="l"/>
            <a:pathLst>
              <a:path h="4011426" w="5277632">
                <a:moveTo>
                  <a:pt x="0" y="0"/>
                </a:moveTo>
                <a:lnTo>
                  <a:pt x="5277632" y="0"/>
                </a:lnTo>
                <a:lnTo>
                  <a:pt x="5277632" y="4011425"/>
                </a:lnTo>
                <a:lnTo>
                  <a:pt x="0" y="40114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8255984" y="4028574"/>
            <a:ext cx="1776032" cy="1946587"/>
          </a:xfrm>
          <a:custGeom>
            <a:avLst/>
            <a:gdLst/>
            <a:ahLst/>
            <a:cxnLst/>
            <a:rect r="r" b="b" t="t" l="l"/>
            <a:pathLst>
              <a:path h="1946587" w="1776032">
                <a:moveTo>
                  <a:pt x="0" y="0"/>
                </a:moveTo>
                <a:lnTo>
                  <a:pt x="1776032" y="0"/>
                </a:lnTo>
                <a:lnTo>
                  <a:pt x="1776032" y="1946587"/>
                </a:lnTo>
                <a:lnTo>
                  <a:pt x="0" y="194658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3731665" y="4028574"/>
            <a:ext cx="1777638" cy="1946587"/>
          </a:xfrm>
          <a:custGeom>
            <a:avLst/>
            <a:gdLst/>
            <a:ahLst/>
            <a:cxnLst/>
            <a:rect r="r" b="b" t="t" l="l"/>
            <a:pathLst>
              <a:path h="1946587" w="1777638">
                <a:moveTo>
                  <a:pt x="0" y="0"/>
                </a:moveTo>
                <a:lnTo>
                  <a:pt x="1777638" y="0"/>
                </a:lnTo>
                <a:lnTo>
                  <a:pt x="1777638" y="1946587"/>
                </a:lnTo>
                <a:lnTo>
                  <a:pt x="0" y="194658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2785740" y="4028574"/>
            <a:ext cx="1763552" cy="1946587"/>
          </a:xfrm>
          <a:custGeom>
            <a:avLst/>
            <a:gdLst/>
            <a:ahLst/>
            <a:cxnLst/>
            <a:rect r="r" b="b" t="t" l="l"/>
            <a:pathLst>
              <a:path h="1946587" w="1763552">
                <a:moveTo>
                  <a:pt x="0" y="0"/>
                </a:moveTo>
                <a:lnTo>
                  <a:pt x="1763552" y="0"/>
                </a:lnTo>
                <a:lnTo>
                  <a:pt x="1763552" y="1946587"/>
                </a:lnTo>
                <a:lnTo>
                  <a:pt x="0" y="194658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4982795" y="1388007"/>
            <a:ext cx="8322410" cy="22742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800"/>
              </a:lnSpc>
            </a:pPr>
            <a:r>
              <a:rPr lang="en-US" sz="8381" spc="150">
                <a:solidFill>
                  <a:srgbClr val="FFFFFF"/>
                </a:solidFill>
                <a:latin typeface="Fredoka One"/>
              </a:rPr>
              <a:t>Lesson Objectives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575775" y="6415817"/>
            <a:ext cx="4183482" cy="742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90"/>
              </a:lnSpc>
            </a:pPr>
            <a:r>
              <a:rPr lang="en-US" sz="2300" spc="23">
                <a:solidFill>
                  <a:srgbClr val="FFFFFF"/>
                </a:solidFill>
                <a:latin typeface="Code Pro Light Bold"/>
              </a:rPr>
              <a:t>Define the meaning of a idioms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7052259" y="6415817"/>
            <a:ext cx="4183482" cy="742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90"/>
              </a:lnSpc>
            </a:pPr>
            <a:r>
              <a:rPr lang="en-US" sz="2300" spc="23">
                <a:solidFill>
                  <a:srgbClr val="FFFFFF"/>
                </a:solidFill>
                <a:latin typeface="Code Pro Light Bold"/>
              </a:rPr>
              <a:t>Provide various examples of idioms 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2528743" y="6415817"/>
            <a:ext cx="4183482" cy="742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90"/>
              </a:lnSpc>
            </a:pPr>
            <a:r>
              <a:rPr lang="en-US" sz="2300" spc="23">
                <a:solidFill>
                  <a:srgbClr val="FFFFFF"/>
                </a:solidFill>
                <a:latin typeface="Code Pro Light Bold"/>
              </a:rPr>
              <a:t>having conversation and sentence.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21875" r="0" b="21875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sp>
        <p:nvSpPr>
          <p:cNvPr name="Freeform 3" id="3"/>
          <p:cNvSpPr/>
          <p:nvPr/>
        </p:nvSpPr>
        <p:spPr>
          <a:xfrm flipH="false" flipV="false" rot="0">
            <a:off x="-337359" y="7300948"/>
            <a:ext cx="18962719" cy="1848865"/>
          </a:xfrm>
          <a:custGeom>
            <a:avLst/>
            <a:gdLst/>
            <a:ahLst/>
            <a:cxnLst/>
            <a:rect r="r" b="b" t="t" l="l"/>
            <a:pathLst>
              <a:path h="1848865" w="18962719">
                <a:moveTo>
                  <a:pt x="0" y="0"/>
                </a:moveTo>
                <a:lnTo>
                  <a:pt x="18962718" y="0"/>
                </a:lnTo>
                <a:lnTo>
                  <a:pt x="18962718" y="1848865"/>
                </a:lnTo>
                <a:lnTo>
                  <a:pt x="0" y="18488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6000"/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28700" y="7347512"/>
            <a:ext cx="8949930" cy="1823548"/>
          </a:xfrm>
          <a:custGeom>
            <a:avLst/>
            <a:gdLst/>
            <a:ahLst/>
            <a:cxnLst/>
            <a:rect r="r" b="b" t="t" l="l"/>
            <a:pathLst>
              <a:path h="1823548" w="8949930">
                <a:moveTo>
                  <a:pt x="0" y="0"/>
                </a:moveTo>
                <a:lnTo>
                  <a:pt x="8949930" y="0"/>
                </a:lnTo>
                <a:lnTo>
                  <a:pt x="8949930" y="1823548"/>
                </a:lnTo>
                <a:lnTo>
                  <a:pt x="0" y="18235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028700" y="4590182"/>
            <a:ext cx="2765096" cy="1721272"/>
          </a:xfrm>
          <a:custGeom>
            <a:avLst/>
            <a:gdLst/>
            <a:ahLst/>
            <a:cxnLst/>
            <a:rect r="r" b="b" t="t" l="l"/>
            <a:pathLst>
              <a:path h="1721272" w="2765096">
                <a:moveTo>
                  <a:pt x="0" y="0"/>
                </a:moveTo>
                <a:lnTo>
                  <a:pt x="2765096" y="0"/>
                </a:lnTo>
                <a:lnTo>
                  <a:pt x="2765096" y="1721272"/>
                </a:lnTo>
                <a:lnTo>
                  <a:pt x="0" y="172127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5299659" y="1999434"/>
            <a:ext cx="2215674" cy="1379257"/>
          </a:xfrm>
          <a:custGeom>
            <a:avLst/>
            <a:gdLst/>
            <a:ahLst/>
            <a:cxnLst/>
            <a:rect r="r" b="b" t="t" l="l"/>
            <a:pathLst>
              <a:path h="1379257" w="2215674">
                <a:moveTo>
                  <a:pt x="0" y="0"/>
                </a:moveTo>
                <a:lnTo>
                  <a:pt x="2215674" y="0"/>
                </a:lnTo>
                <a:lnTo>
                  <a:pt x="2215674" y="1379257"/>
                </a:lnTo>
                <a:lnTo>
                  <a:pt x="0" y="137925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587555" y="2559861"/>
            <a:ext cx="7422749" cy="5604176"/>
          </a:xfrm>
          <a:custGeom>
            <a:avLst/>
            <a:gdLst/>
            <a:ahLst/>
            <a:cxnLst/>
            <a:rect r="r" b="b" t="t" l="l"/>
            <a:pathLst>
              <a:path h="5604176" w="7422749">
                <a:moveTo>
                  <a:pt x="0" y="0"/>
                </a:moveTo>
                <a:lnTo>
                  <a:pt x="7422749" y="0"/>
                </a:lnTo>
                <a:lnTo>
                  <a:pt x="7422749" y="5604175"/>
                </a:lnTo>
                <a:lnTo>
                  <a:pt x="0" y="560417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6551126" y="6498059"/>
            <a:ext cx="3639199" cy="2060696"/>
          </a:xfrm>
          <a:custGeom>
            <a:avLst/>
            <a:gdLst/>
            <a:ahLst/>
            <a:cxnLst/>
            <a:rect r="r" b="b" t="t" l="l"/>
            <a:pathLst>
              <a:path h="2060696" w="3639199">
                <a:moveTo>
                  <a:pt x="0" y="0"/>
                </a:moveTo>
                <a:lnTo>
                  <a:pt x="3639199" y="0"/>
                </a:lnTo>
                <a:lnTo>
                  <a:pt x="3639199" y="2060697"/>
                </a:lnTo>
                <a:lnTo>
                  <a:pt x="0" y="206069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6045185" y="8586787"/>
            <a:ext cx="4651081" cy="947658"/>
          </a:xfrm>
          <a:custGeom>
            <a:avLst/>
            <a:gdLst/>
            <a:ahLst/>
            <a:cxnLst/>
            <a:rect r="r" b="b" t="t" l="l"/>
            <a:pathLst>
              <a:path h="947658" w="4651081">
                <a:moveTo>
                  <a:pt x="0" y="0"/>
                </a:moveTo>
                <a:lnTo>
                  <a:pt x="4651081" y="0"/>
                </a:lnTo>
                <a:lnTo>
                  <a:pt x="4651081" y="947658"/>
                </a:lnTo>
                <a:lnTo>
                  <a:pt x="0" y="94765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9319646" y="3503866"/>
            <a:ext cx="7939654" cy="29458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002"/>
              </a:lnSpc>
              <a:spcBef>
                <a:spcPct val="0"/>
              </a:spcBef>
            </a:pPr>
            <a:r>
              <a:rPr lang="en-US" sz="17144" spc="308">
                <a:solidFill>
                  <a:srgbClr val="FFFFFF"/>
                </a:solidFill>
                <a:latin typeface="Fredoka One"/>
              </a:rPr>
              <a:t>IDIOM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21875" r="0" b="21875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sp>
        <p:nvSpPr>
          <p:cNvPr name="Freeform 3" id="3"/>
          <p:cNvSpPr/>
          <p:nvPr/>
        </p:nvSpPr>
        <p:spPr>
          <a:xfrm flipH="false" flipV="false" rot="0">
            <a:off x="7038960" y="1317445"/>
            <a:ext cx="10089158" cy="7668574"/>
          </a:xfrm>
          <a:custGeom>
            <a:avLst/>
            <a:gdLst/>
            <a:ahLst/>
            <a:cxnLst/>
            <a:rect r="r" b="b" t="t" l="l"/>
            <a:pathLst>
              <a:path h="7668574" w="10089158">
                <a:moveTo>
                  <a:pt x="0" y="0"/>
                </a:moveTo>
                <a:lnTo>
                  <a:pt x="10089158" y="0"/>
                </a:lnTo>
                <a:lnTo>
                  <a:pt x="10089158" y="7668574"/>
                </a:lnTo>
                <a:lnTo>
                  <a:pt x="0" y="76685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7764100" y="2536250"/>
            <a:ext cx="8638877" cy="13755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02"/>
              </a:lnSpc>
            </a:pPr>
            <a:r>
              <a:rPr lang="en-US" sz="2771" spc="27">
                <a:solidFill>
                  <a:srgbClr val="FFFFFF"/>
                </a:solidFill>
                <a:latin typeface="Code Pro Light Bold"/>
              </a:rPr>
              <a:t>a phrase that, when taken as a whole, has a meaning you wouldn't be able to deduce from the meanings of the individual words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8027404" y="4362022"/>
            <a:ext cx="7407703" cy="4604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02"/>
              </a:lnSpc>
            </a:pPr>
            <a:r>
              <a:rPr lang="en-US" sz="2771" spc="27">
                <a:solidFill>
                  <a:srgbClr val="FFFFFF"/>
                </a:solidFill>
                <a:latin typeface="Code Pro Light Bold"/>
              </a:rPr>
              <a:t>absence makes the heart grow fonder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8027404" y="5270158"/>
            <a:ext cx="6522792" cy="4604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02"/>
              </a:lnSpc>
            </a:pPr>
            <a:r>
              <a:rPr lang="en-US" sz="2771" spc="27">
                <a:solidFill>
                  <a:srgbClr val="FFFFFF"/>
                </a:solidFill>
                <a:latin typeface="Code Pro Light Bold"/>
              </a:rPr>
              <a:t> a piece of cake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8027404" y="6076424"/>
            <a:ext cx="6522792" cy="4604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02"/>
              </a:lnSpc>
            </a:pPr>
            <a:r>
              <a:rPr lang="en-US" sz="2771" spc="27">
                <a:solidFill>
                  <a:srgbClr val="FFFFFF"/>
                </a:solidFill>
                <a:latin typeface="Code Pro Light Bold"/>
              </a:rPr>
              <a:t>feeling under the weather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8027404" y="7252883"/>
            <a:ext cx="6522792" cy="4604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02"/>
              </a:lnSpc>
            </a:pPr>
            <a:r>
              <a:rPr lang="en-US" sz="2771" spc="27">
                <a:solidFill>
                  <a:srgbClr val="FFFFFF"/>
                </a:solidFill>
                <a:latin typeface="Code Pro Light Bold"/>
              </a:rPr>
              <a:t>bite off more than you can chew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0" y="6325705"/>
            <a:ext cx="6497270" cy="7100841"/>
          </a:xfrm>
          <a:custGeom>
            <a:avLst/>
            <a:gdLst/>
            <a:ahLst/>
            <a:cxnLst/>
            <a:rect r="r" b="b" t="t" l="l"/>
            <a:pathLst>
              <a:path h="7100841" w="6497270">
                <a:moveTo>
                  <a:pt x="0" y="0"/>
                </a:moveTo>
                <a:lnTo>
                  <a:pt x="6497270" y="0"/>
                </a:lnTo>
                <a:lnTo>
                  <a:pt x="6497270" y="7100841"/>
                </a:lnTo>
                <a:lnTo>
                  <a:pt x="0" y="71008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4916240" y="-1200888"/>
            <a:ext cx="3786964" cy="3039038"/>
          </a:xfrm>
          <a:custGeom>
            <a:avLst/>
            <a:gdLst/>
            <a:ahLst/>
            <a:cxnLst/>
            <a:rect r="r" b="b" t="t" l="l"/>
            <a:pathLst>
              <a:path h="3039038" w="3786964">
                <a:moveTo>
                  <a:pt x="0" y="0"/>
                </a:moveTo>
                <a:lnTo>
                  <a:pt x="3786963" y="0"/>
                </a:lnTo>
                <a:lnTo>
                  <a:pt x="3786963" y="3039038"/>
                </a:lnTo>
                <a:lnTo>
                  <a:pt x="0" y="303903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885022" y="2540110"/>
            <a:ext cx="5066434" cy="1062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129"/>
              </a:lnSpc>
            </a:pPr>
            <a:r>
              <a:rPr lang="en-US" sz="7742" spc="139">
                <a:solidFill>
                  <a:srgbClr val="FFFFFF"/>
                </a:solidFill>
                <a:latin typeface="Fredoka One"/>
              </a:rPr>
              <a:t>Definition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885022" y="4137102"/>
            <a:ext cx="5066434" cy="1062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129"/>
              </a:lnSpc>
            </a:pPr>
            <a:r>
              <a:rPr lang="en-US" sz="7742" spc="139">
                <a:solidFill>
                  <a:srgbClr val="FFFFFF"/>
                </a:solidFill>
                <a:latin typeface="Fredoka One"/>
              </a:rPr>
              <a:t>Example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21875" r="0" b="21875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sp>
        <p:nvSpPr>
          <p:cNvPr name="Freeform 3" id="3"/>
          <p:cNvSpPr/>
          <p:nvPr/>
        </p:nvSpPr>
        <p:spPr>
          <a:xfrm flipH="false" flipV="false" rot="0">
            <a:off x="6039060" y="1028700"/>
            <a:ext cx="11220240" cy="8528287"/>
          </a:xfrm>
          <a:custGeom>
            <a:avLst/>
            <a:gdLst/>
            <a:ahLst/>
            <a:cxnLst/>
            <a:rect r="r" b="b" t="t" l="l"/>
            <a:pathLst>
              <a:path h="8528287" w="11220240">
                <a:moveTo>
                  <a:pt x="0" y="0"/>
                </a:moveTo>
                <a:lnTo>
                  <a:pt x="11220240" y="0"/>
                </a:lnTo>
                <a:lnTo>
                  <a:pt x="11220240" y="8528287"/>
                </a:lnTo>
                <a:lnTo>
                  <a:pt x="0" y="85282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655773" y="4132107"/>
            <a:ext cx="1896735" cy="1074026"/>
          </a:xfrm>
          <a:custGeom>
            <a:avLst/>
            <a:gdLst/>
            <a:ahLst/>
            <a:cxnLst/>
            <a:rect r="r" b="b" t="t" l="l"/>
            <a:pathLst>
              <a:path h="1074026" w="1896735">
                <a:moveTo>
                  <a:pt x="0" y="0"/>
                </a:moveTo>
                <a:lnTo>
                  <a:pt x="1896735" y="0"/>
                </a:lnTo>
                <a:lnTo>
                  <a:pt x="1896735" y="1074026"/>
                </a:lnTo>
                <a:lnTo>
                  <a:pt x="0" y="10740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290806" y="4321175"/>
            <a:ext cx="4152286" cy="4613651"/>
          </a:xfrm>
          <a:custGeom>
            <a:avLst/>
            <a:gdLst/>
            <a:ahLst/>
            <a:cxnLst/>
            <a:rect r="r" b="b" t="t" l="l"/>
            <a:pathLst>
              <a:path h="4613651" w="4152286">
                <a:moveTo>
                  <a:pt x="0" y="0"/>
                </a:moveTo>
                <a:lnTo>
                  <a:pt x="4152286" y="0"/>
                </a:lnTo>
                <a:lnTo>
                  <a:pt x="4152286" y="4613651"/>
                </a:lnTo>
                <a:lnTo>
                  <a:pt x="0" y="461365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108379" y="7121800"/>
            <a:ext cx="2596819" cy="1470449"/>
          </a:xfrm>
          <a:custGeom>
            <a:avLst/>
            <a:gdLst/>
            <a:ahLst/>
            <a:cxnLst/>
            <a:rect r="r" b="b" t="t" l="l"/>
            <a:pathLst>
              <a:path h="1470449" w="2596819">
                <a:moveTo>
                  <a:pt x="0" y="0"/>
                </a:moveTo>
                <a:lnTo>
                  <a:pt x="2596819" y="0"/>
                </a:lnTo>
                <a:lnTo>
                  <a:pt x="2596819" y="1470449"/>
                </a:lnTo>
                <a:lnTo>
                  <a:pt x="0" y="147044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116736" y="3294657"/>
            <a:ext cx="2905002" cy="2142439"/>
          </a:xfrm>
          <a:custGeom>
            <a:avLst/>
            <a:gdLst/>
            <a:ahLst/>
            <a:cxnLst/>
            <a:rect r="r" b="b" t="t" l="l"/>
            <a:pathLst>
              <a:path h="2142439" w="2905002">
                <a:moveTo>
                  <a:pt x="0" y="0"/>
                </a:moveTo>
                <a:lnTo>
                  <a:pt x="2905002" y="0"/>
                </a:lnTo>
                <a:lnTo>
                  <a:pt x="2905002" y="2142439"/>
                </a:lnTo>
                <a:lnTo>
                  <a:pt x="0" y="21424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2847988" y="3091613"/>
            <a:ext cx="1684632" cy="1789782"/>
          </a:xfrm>
          <a:custGeom>
            <a:avLst/>
            <a:gdLst/>
            <a:ahLst/>
            <a:cxnLst/>
            <a:rect r="r" b="b" t="t" l="l"/>
            <a:pathLst>
              <a:path h="1789782" w="1684632">
                <a:moveTo>
                  <a:pt x="0" y="0"/>
                </a:moveTo>
                <a:lnTo>
                  <a:pt x="1684632" y="0"/>
                </a:lnTo>
                <a:lnTo>
                  <a:pt x="1684632" y="1789782"/>
                </a:lnTo>
                <a:lnTo>
                  <a:pt x="0" y="178978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3406318" y="3673713"/>
            <a:ext cx="2683779" cy="1294923"/>
          </a:xfrm>
          <a:custGeom>
            <a:avLst/>
            <a:gdLst/>
            <a:ahLst/>
            <a:cxnLst/>
            <a:rect r="r" b="b" t="t" l="l"/>
            <a:pathLst>
              <a:path h="1294923" w="2683779">
                <a:moveTo>
                  <a:pt x="0" y="0"/>
                </a:moveTo>
                <a:lnTo>
                  <a:pt x="2683779" y="0"/>
                </a:lnTo>
                <a:lnTo>
                  <a:pt x="2683779" y="1294923"/>
                </a:lnTo>
                <a:lnTo>
                  <a:pt x="0" y="129492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0454071" y="4132107"/>
            <a:ext cx="1856804" cy="2057400"/>
          </a:xfrm>
          <a:custGeom>
            <a:avLst/>
            <a:gdLst/>
            <a:ahLst/>
            <a:cxnLst/>
            <a:rect r="r" b="b" t="t" l="l"/>
            <a:pathLst>
              <a:path h="2057400" w="1856804">
                <a:moveTo>
                  <a:pt x="0" y="0"/>
                </a:moveTo>
                <a:lnTo>
                  <a:pt x="1856803" y="0"/>
                </a:lnTo>
                <a:lnTo>
                  <a:pt x="1856803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8569237" y="7261572"/>
            <a:ext cx="2062172" cy="1190905"/>
          </a:xfrm>
          <a:custGeom>
            <a:avLst/>
            <a:gdLst/>
            <a:ahLst/>
            <a:cxnLst/>
            <a:rect r="r" b="b" t="t" l="l"/>
            <a:pathLst>
              <a:path h="1190905" w="2062172">
                <a:moveTo>
                  <a:pt x="0" y="0"/>
                </a:moveTo>
                <a:lnTo>
                  <a:pt x="2062173" y="0"/>
                </a:lnTo>
                <a:lnTo>
                  <a:pt x="2062173" y="1190904"/>
                </a:lnTo>
                <a:lnTo>
                  <a:pt x="0" y="119090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7804258" y="6189507"/>
            <a:ext cx="1529957" cy="2057400"/>
          </a:xfrm>
          <a:custGeom>
            <a:avLst/>
            <a:gdLst/>
            <a:ahLst/>
            <a:cxnLst/>
            <a:rect r="r" b="b" t="t" l="l"/>
            <a:pathLst>
              <a:path h="2057400" w="1529957">
                <a:moveTo>
                  <a:pt x="0" y="0"/>
                </a:moveTo>
                <a:lnTo>
                  <a:pt x="1529958" y="0"/>
                </a:lnTo>
                <a:lnTo>
                  <a:pt x="1529958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028700" y="1475999"/>
            <a:ext cx="4676498" cy="21975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8543"/>
              </a:lnSpc>
            </a:pPr>
            <a:r>
              <a:rPr lang="en-US" sz="8136" spc="146">
                <a:solidFill>
                  <a:srgbClr val="FFFFFF"/>
                </a:solidFill>
                <a:latin typeface="Fredoka One"/>
              </a:rPr>
              <a:t>Let's take off!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7466576" y="1704143"/>
            <a:ext cx="8365209" cy="10228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32"/>
              </a:lnSpc>
            </a:pPr>
            <a:r>
              <a:rPr lang="en-US" sz="3101" spc="31">
                <a:solidFill>
                  <a:srgbClr val="FFFFFF"/>
                </a:solidFill>
                <a:latin typeface="Code Pro Light Bold"/>
              </a:rPr>
              <a:t>can you say which idiom comes to mind when you see the follwoing images 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>
  <p:cSld>
    <p:bg>
      <p:bgPr>
        <a:solidFill>
          <a:srgbClr val="00252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394753" y="2774186"/>
            <a:ext cx="7498494" cy="41727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223"/>
              </a:lnSpc>
            </a:pPr>
            <a:r>
              <a:rPr lang="en-US" sz="6587">
                <a:solidFill>
                  <a:srgbClr val="FFFFFF"/>
                </a:solidFill>
                <a:latin typeface="Edinburgh"/>
              </a:rPr>
              <a:t>answers </a:t>
            </a:r>
          </a:p>
          <a:p>
            <a:pPr algn="ctr">
              <a:lnSpc>
                <a:spcPts val="6002"/>
              </a:lnSpc>
            </a:pPr>
            <a:r>
              <a:rPr lang="en-US" sz="4287">
                <a:solidFill>
                  <a:srgbClr val="FFFFFF"/>
                </a:solidFill>
                <a:latin typeface="Edinburgh"/>
              </a:rPr>
              <a:t>hit the hay/ needle in a hay stark</a:t>
            </a:r>
          </a:p>
          <a:p>
            <a:pPr algn="ctr">
              <a:lnSpc>
                <a:spcPts val="6002"/>
              </a:lnSpc>
            </a:pPr>
            <a:r>
              <a:rPr lang="en-US" sz="4287">
                <a:solidFill>
                  <a:srgbClr val="FFFFFF"/>
                </a:solidFill>
                <a:latin typeface="Edinburgh"/>
              </a:rPr>
              <a:t>apple of your eye </a:t>
            </a:r>
          </a:p>
          <a:p>
            <a:pPr algn="ctr">
              <a:lnSpc>
                <a:spcPts val="6002"/>
              </a:lnSpc>
            </a:pPr>
            <a:r>
              <a:rPr lang="en-US" sz="4287">
                <a:solidFill>
                  <a:srgbClr val="FFFFFF"/>
                </a:solidFill>
                <a:latin typeface="Edinburgh"/>
              </a:rPr>
              <a:t>cat of of the box </a:t>
            </a:r>
          </a:p>
          <a:p>
            <a:pPr algn="ctr">
              <a:lnSpc>
                <a:spcPts val="6002"/>
              </a:lnSpc>
            </a:pPr>
            <a:r>
              <a:rPr lang="en-US" sz="4287">
                <a:solidFill>
                  <a:srgbClr val="FFFFFF"/>
                </a:solidFill>
                <a:latin typeface="Edinburgh"/>
              </a:rPr>
              <a:t>cry over split milk 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8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000410" y="7756905"/>
            <a:ext cx="5919408" cy="1206079"/>
          </a:xfrm>
          <a:custGeom>
            <a:avLst/>
            <a:gdLst/>
            <a:ahLst/>
            <a:cxnLst/>
            <a:rect r="r" b="b" t="t" l="l"/>
            <a:pathLst>
              <a:path h="1206079" w="5919408">
                <a:moveTo>
                  <a:pt x="0" y="0"/>
                </a:moveTo>
                <a:lnTo>
                  <a:pt x="5919407" y="0"/>
                </a:lnTo>
                <a:lnTo>
                  <a:pt x="5919407" y="1206079"/>
                </a:lnTo>
                <a:lnTo>
                  <a:pt x="0" y="12060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28700" y="416428"/>
            <a:ext cx="8010771" cy="7528715"/>
          </a:xfrm>
          <a:custGeom>
            <a:avLst/>
            <a:gdLst/>
            <a:ahLst/>
            <a:cxnLst/>
            <a:rect r="r" b="b" t="t" l="l"/>
            <a:pathLst>
              <a:path h="7528715" w="8010771">
                <a:moveTo>
                  <a:pt x="0" y="0"/>
                </a:moveTo>
                <a:lnTo>
                  <a:pt x="8010771" y="0"/>
                </a:lnTo>
                <a:lnTo>
                  <a:pt x="8010771" y="7528715"/>
                </a:lnTo>
                <a:lnTo>
                  <a:pt x="0" y="752871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-2420" b="-8977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9365228" y="613135"/>
            <a:ext cx="7701700" cy="7135301"/>
          </a:xfrm>
          <a:custGeom>
            <a:avLst/>
            <a:gdLst/>
            <a:ahLst/>
            <a:cxnLst/>
            <a:rect r="r" b="b" t="t" l="l"/>
            <a:pathLst>
              <a:path h="7135301" w="7701700">
                <a:moveTo>
                  <a:pt x="0" y="0"/>
                </a:moveTo>
                <a:lnTo>
                  <a:pt x="7701700" y="0"/>
                </a:lnTo>
                <a:lnTo>
                  <a:pt x="7701700" y="7135301"/>
                </a:lnTo>
                <a:lnTo>
                  <a:pt x="0" y="71353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-2420" b="-1055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9F8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47396" y="1557773"/>
            <a:ext cx="6920007" cy="6356958"/>
          </a:xfrm>
          <a:custGeom>
            <a:avLst/>
            <a:gdLst/>
            <a:ahLst/>
            <a:cxnLst/>
            <a:rect r="r" b="b" t="t" l="l"/>
            <a:pathLst>
              <a:path h="6356958" w="6920007">
                <a:moveTo>
                  <a:pt x="0" y="0"/>
                </a:moveTo>
                <a:lnTo>
                  <a:pt x="6920007" y="0"/>
                </a:lnTo>
                <a:lnTo>
                  <a:pt x="6920007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1069" b="-1002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864656" y="1609163"/>
            <a:ext cx="6679414" cy="6305567"/>
          </a:xfrm>
          <a:custGeom>
            <a:avLst/>
            <a:gdLst/>
            <a:ahLst/>
            <a:cxnLst/>
            <a:rect r="r" b="b" t="t" l="l"/>
            <a:pathLst>
              <a:path h="6305567" w="6679414">
                <a:moveTo>
                  <a:pt x="0" y="0"/>
                </a:moveTo>
                <a:lnTo>
                  <a:pt x="6679414" y="0"/>
                </a:lnTo>
                <a:lnTo>
                  <a:pt x="6679414" y="6305568"/>
                </a:lnTo>
                <a:lnTo>
                  <a:pt x="0" y="63055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-2878" b="-8977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9F8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68623" y="1716140"/>
            <a:ext cx="6964813" cy="6758315"/>
          </a:xfrm>
          <a:custGeom>
            <a:avLst/>
            <a:gdLst/>
            <a:ahLst/>
            <a:cxnLst/>
            <a:rect r="r" b="b" t="t" l="l"/>
            <a:pathLst>
              <a:path h="6758315" w="6964813">
                <a:moveTo>
                  <a:pt x="0" y="0"/>
                </a:moveTo>
                <a:lnTo>
                  <a:pt x="6964814" y="0"/>
                </a:lnTo>
                <a:lnTo>
                  <a:pt x="6964814" y="6758315"/>
                </a:lnTo>
                <a:lnTo>
                  <a:pt x="0" y="675831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4753" b="-795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726389" y="1854407"/>
            <a:ext cx="6850116" cy="6461498"/>
          </a:xfrm>
          <a:custGeom>
            <a:avLst/>
            <a:gdLst/>
            <a:ahLst/>
            <a:cxnLst/>
            <a:rect r="r" b="b" t="t" l="l"/>
            <a:pathLst>
              <a:path h="6461498" w="6850116">
                <a:moveTo>
                  <a:pt x="0" y="0"/>
                </a:moveTo>
                <a:lnTo>
                  <a:pt x="6850117" y="0"/>
                </a:lnTo>
                <a:lnTo>
                  <a:pt x="6850117" y="6461498"/>
                </a:lnTo>
                <a:lnTo>
                  <a:pt x="0" y="64614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-4278" b="-1055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DAFlDnl3Z_M</dc:identifier>
  <dcterms:modified xsi:type="dcterms:W3CDTF">2011-08-01T06:04:30Z</dcterms:modified>
  <cp:revision>1</cp:revision>
  <dc:title>week 4 </dc:title>
</cp:coreProperties>
</file>